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3" r:id="rId1"/>
    <p:sldMasterId id="2147483777" r:id="rId2"/>
  </p:sldMasterIdLst>
  <p:notesMasterIdLst>
    <p:notesMasterId r:id="rId30"/>
  </p:notesMasterIdLst>
  <p:sldIdLst>
    <p:sldId id="689" r:id="rId3"/>
    <p:sldId id="459" r:id="rId4"/>
    <p:sldId id="569" r:id="rId5"/>
    <p:sldId id="595" r:id="rId6"/>
    <p:sldId id="579" r:id="rId7"/>
    <p:sldId id="583" r:id="rId8"/>
    <p:sldId id="582" r:id="rId9"/>
    <p:sldId id="581" r:id="rId10"/>
    <p:sldId id="570" r:id="rId11"/>
    <p:sldId id="594" r:id="rId12"/>
    <p:sldId id="584" r:id="rId13"/>
    <p:sldId id="690" r:id="rId14"/>
    <p:sldId id="508" r:id="rId15"/>
    <p:sldId id="589" r:id="rId16"/>
    <p:sldId id="590" r:id="rId17"/>
    <p:sldId id="591" r:id="rId18"/>
    <p:sldId id="512" r:id="rId19"/>
    <p:sldId id="588" r:id="rId20"/>
    <p:sldId id="585" r:id="rId21"/>
    <p:sldId id="513" r:id="rId22"/>
    <p:sldId id="587" r:id="rId23"/>
    <p:sldId id="586" r:id="rId24"/>
    <p:sldId id="514" r:id="rId25"/>
    <p:sldId id="515" r:id="rId26"/>
    <p:sldId id="516" r:id="rId27"/>
    <p:sldId id="574" r:id="rId28"/>
    <p:sldId id="59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8A52"/>
    <a:srgbClr val="632800"/>
    <a:srgbClr val="FAC485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64"/>
    <p:restoredTop sz="95170" autoAdjust="0"/>
  </p:normalViewPr>
  <p:slideViewPr>
    <p:cSldViewPr snapToGrid="0" snapToObjects="1">
      <p:cViewPr varScale="1">
        <p:scale>
          <a:sx n="101" d="100"/>
          <a:sy n="101" d="100"/>
        </p:scale>
        <p:origin x="208" y="584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4FF6BF54-8873-284E-B46F-963F55009E13}"/>
    <pc:docChg chg="custSel delSld modSld">
      <pc:chgData name="pavlos protopapas" userId="74894_tp_dropbox" providerId="OAuth2" clId="{4FF6BF54-8873-284E-B46F-963F55009E13}" dt="2020-08-15T15:27:06.470" v="15" actId="7634"/>
      <pc:docMkLst>
        <pc:docMk/>
      </pc:docMkLst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946863966" sldId="327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946863966" sldId="327"/>
            <ac:inkMk id="5" creationId="{F222073D-DA29-824C-BDCA-4AA55329780F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632315557" sldId="328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632315557" sldId="328"/>
            <ac:inkMk id="6" creationId="{97BE6D49-0105-264C-B6CE-9198A4FEE71F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199903491" sldId="330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199903491" sldId="330"/>
            <ac:inkMk id="4" creationId="{06D2F5C9-E4A7-434B-9E4F-6F29014901A6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690292377" sldId="335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690292377" sldId="335"/>
            <ac:inkMk id="21" creationId="{231D5DD1-D800-B243-9757-4D5136E0037F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356990156" sldId="338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356990156" sldId="338"/>
            <ac:inkMk id="4" creationId="{B468BE97-B211-5A4A-BA78-C8CA9673D19F}"/>
          </ac:inkMkLst>
        </pc:inkChg>
      </pc:sldChg>
      <pc:sldChg chg="addSp modSp">
        <pc:chgData name="pavlos protopapas" userId="74894_tp_dropbox" providerId="OAuth2" clId="{4FF6BF54-8873-284E-B46F-963F55009E13}" dt="2020-08-15T15:27:06.470" v="15" actId="7634"/>
        <pc:sldMkLst>
          <pc:docMk/>
          <pc:sldMk cId="1892726656" sldId="341"/>
        </pc:sldMkLst>
        <pc:spChg chg="mod">
          <ac:chgData name="pavlos protopapas" userId="74894_tp_dropbox" providerId="OAuth2" clId="{4FF6BF54-8873-284E-B46F-963F55009E13}" dt="2020-08-15T13:54:43.033" v="14" actId="1076"/>
          <ac:spMkLst>
            <pc:docMk/>
            <pc:sldMk cId="1892726656" sldId="341"/>
            <ac:spMk id="4" creationId="{00000000-0000-0000-0000-000000000000}"/>
          </ac:spMkLst>
        </pc:spChg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892726656" sldId="341"/>
            <ac:inkMk id="5" creationId="{9E9B8885-672D-8A49-82E1-FBAAD673899E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910941525" sldId="342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910941525" sldId="342"/>
            <ac:inkMk id="10" creationId="{A48053E1-5108-8341-8B1B-24B75B608A39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93723397" sldId="350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93723397" sldId="350"/>
            <ac:inkMk id="4" creationId="{B231ABFD-64F1-FB4F-AED9-CD5F509B2367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328480144" sldId="351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328480144" sldId="351"/>
            <ac:inkMk id="5" creationId="{7569551F-81FB-C641-BB83-908FC2112DDC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453144945" sldId="418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453144945" sldId="418"/>
            <ac:inkMk id="5" creationId="{EC94FCBE-0633-FC44-8B00-27A2C1989380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3150066094" sldId="445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3150066094" sldId="445"/>
            <ac:inkMk id="4" creationId="{30E01FB5-1994-0B4E-B71E-BD3F8DCB6368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4166214181" sldId="447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4166214181" sldId="447"/>
            <ac:inkMk id="4" creationId="{DAD7DDC3-9C78-C941-BC65-4306736E3821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621469825" sldId="451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621469825" sldId="451"/>
            <ac:inkMk id="5" creationId="{F5E74DA5-5830-0F43-9343-8745668D4C40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798823431" sldId="458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798823431" sldId="458"/>
            <ac:inkMk id="3" creationId="{0F27278B-98EC-2946-B7AA-142C275FD7D0}"/>
          </ac:inkMkLst>
        </pc:inkChg>
      </pc:sldChg>
      <pc:sldChg chg="addSp delSp">
        <pc:chgData name="pavlos protopapas" userId="74894_tp_dropbox" providerId="OAuth2" clId="{4FF6BF54-8873-284E-B46F-963F55009E13}" dt="2020-08-11T01:09:30.861" v="1" actId="478"/>
        <pc:sldMkLst>
          <pc:docMk/>
          <pc:sldMk cId="776468516" sldId="470"/>
        </pc:sldMkLst>
        <pc:inkChg chg="add del">
          <ac:chgData name="pavlos protopapas" userId="74894_tp_dropbox" providerId="OAuth2" clId="{4FF6BF54-8873-284E-B46F-963F55009E13}" dt="2020-08-11T01:09:30.861" v="1" actId="478"/>
          <ac:inkMkLst>
            <pc:docMk/>
            <pc:sldMk cId="776468516" sldId="470"/>
            <ac:inkMk id="9" creationId="{1ED78130-791F-0149-9B69-8D8D447723C6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4130775009" sldId="471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4130775009" sldId="471"/>
            <ac:inkMk id="3" creationId="{0134F44D-AFAB-4042-8F02-BD1AD5BA4557}"/>
          </ac:inkMkLst>
        </pc:inkChg>
      </pc:sldChg>
      <pc:sldChg chg="addSp delSp">
        <pc:chgData name="pavlos protopapas" userId="74894_tp_dropbox" providerId="OAuth2" clId="{4FF6BF54-8873-284E-B46F-963F55009E13}" dt="2020-08-11T01:14:08.499" v="2" actId="478"/>
        <pc:sldMkLst>
          <pc:docMk/>
          <pc:sldMk cId="559233563" sldId="473"/>
        </pc:sldMkLst>
        <pc:inkChg chg="add del">
          <ac:chgData name="pavlos protopapas" userId="74894_tp_dropbox" providerId="OAuth2" clId="{4FF6BF54-8873-284E-B46F-963F55009E13}" dt="2020-08-11T01:14:08.499" v="2" actId="478"/>
          <ac:inkMkLst>
            <pc:docMk/>
            <pc:sldMk cId="559233563" sldId="473"/>
            <ac:inkMk id="5" creationId="{370CF7D2-AE18-2342-B6C0-D6DB225DA158}"/>
          </ac:inkMkLst>
        </pc:inkChg>
      </pc:sldChg>
      <pc:sldChg chg="addSp delSp">
        <pc:chgData name="pavlos protopapas" userId="74894_tp_dropbox" providerId="OAuth2" clId="{4FF6BF54-8873-284E-B46F-963F55009E13}" dt="2020-08-11T01:40:17.158" v="6" actId="478"/>
        <pc:sldMkLst>
          <pc:docMk/>
          <pc:sldMk cId="44573635" sldId="481"/>
        </pc:sldMkLst>
        <pc:inkChg chg="add del">
          <ac:chgData name="pavlos protopapas" userId="74894_tp_dropbox" providerId="OAuth2" clId="{4FF6BF54-8873-284E-B46F-963F55009E13}" dt="2020-08-11T01:40:17.158" v="6" actId="478"/>
          <ac:inkMkLst>
            <pc:docMk/>
            <pc:sldMk cId="44573635" sldId="481"/>
            <ac:inkMk id="3" creationId="{B3A5D1C8-1727-8545-9D61-7A8AC2A1A869}"/>
          </ac:inkMkLst>
        </pc:inkChg>
      </pc:sldChg>
      <pc:sldChg chg="addSp delSp">
        <pc:chgData name="pavlos protopapas" userId="74894_tp_dropbox" providerId="OAuth2" clId="{4FF6BF54-8873-284E-B46F-963F55009E13}" dt="2020-08-11T01:40:20.819" v="7" actId="478"/>
        <pc:sldMkLst>
          <pc:docMk/>
          <pc:sldMk cId="1722186054" sldId="482"/>
        </pc:sldMkLst>
        <pc:inkChg chg="add del">
          <ac:chgData name="pavlos protopapas" userId="74894_tp_dropbox" providerId="OAuth2" clId="{4FF6BF54-8873-284E-B46F-963F55009E13}" dt="2020-08-11T01:40:20.819" v="7" actId="478"/>
          <ac:inkMkLst>
            <pc:docMk/>
            <pc:sldMk cId="1722186054" sldId="482"/>
            <ac:inkMk id="6" creationId="{A4E4DC79-3BBA-254A-A045-7BFB7D70AFDA}"/>
          </ac:inkMkLst>
        </pc:inkChg>
      </pc:sldChg>
      <pc:sldChg chg="addSp delSp">
        <pc:chgData name="pavlos protopapas" userId="74894_tp_dropbox" providerId="OAuth2" clId="{4FF6BF54-8873-284E-B46F-963F55009E13}" dt="2020-08-11T01:40:26.806" v="8" actId="478"/>
        <pc:sldMkLst>
          <pc:docMk/>
          <pc:sldMk cId="941649058" sldId="483"/>
        </pc:sldMkLst>
        <pc:inkChg chg="add del">
          <ac:chgData name="pavlos protopapas" userId="74894_tp_dropbox" providerId="OAuth2" clId="{4FF6BF54-8873-284E-B46F-963F55009E13}" dt="2020-08-11T01:40:26.806" v="8" actId="478"/>
          <ac:inkMkLst>
            <pc:docMk/>
            <pc:sldMk cId="941649058" sldId="483"/>
            <ac:inkMk id="6" creationId="{DA5964B7-8B81-4447-AD2E-B8BCFA1FDDFA}"/>
          </ac:inkMkLst>
        </pc:inkChg>
      </pc:sldChg>
      <pc:sldChg chg="addSp delSp">
        <pc:chgData name="pavlos protopapas" userId="74894_tp_dropbox" providerId="OAuth2" clId="{4FF6BF54-8873-284E-B46F-963F55009E13}" dt="2020-08-11T01:40:36.613" v="9" actId="478"/>
        <pc:sldMkLst>
          <pc:docMk/>
          <pc:sldMk cId="4150458991" sldId="484"/>
        </pc:sldMkLst>
        <pc:inkChg chg="add del">
          <ac:chgData name="pavlos protopapas" userId="74894_tp_dropbox" providerId="OAuth2" clId="{4FF6BF54-8873-284E-B46F-963F55009E13}" dt="2020-08-11T01:40:36.613" v="9" actId="478"/>
          <ac:inkMkLst>
            <pc:docMk/>
            <pc:sldMk cId="4150458991" sldId="484"/>
            <ac:inkMk id="4" creationId="{92F2D7A5-6105-8746-A717-10A94CD77921}"/>
          </ac:inkMkLst>
        </pc:inkChg>
      </pc:sldChg>
      <pc:sldChg chg="addSp delSp">
        <pc:chgData name="pavlos protopapas" userId="74894_tp_dropbox" providerId="OAuth2" clId="{4FF6BF54-8873-284E-B46F-963F55009E13}" dt="2020-08-11T01:14:22.798" v="4" actId="478"/>
        <pc:sldMkLst>
          <pc:docMk/>
          <pc:sldMk cId="1471509711" sldId="503"/>
        </pc:sldMkLst>
        <pc:grpChg chg="del">
          <ac:chgData name="pavlos protopapas" userId="74894_tp_dropbox" providerId="OAuth2" clId="{4FF6BF54-8873-284E-B46F-963F55009E13}" dt="2020-08-11T01:14:22.798" v="4" actId="478"/>
          <ac:grpSpMkLst>
            <pc:docMk/>
            <pc:sldMk cId="1471509711" sldId="503"/>
            <ac:grpSpMk id="24" creationId="{F104BEDD-77AA-7745-BE3B-6DE57F9C454C}"/>
          </ac:grpSpMkLst>
        </pc:grpChg>
        <pc:inkChg chg="add del">
          <ac:chgData name="pavlos protopapas" userId="74894_tp_dropbox" providerId="OAuth2" clId="{4FF6BF54-8873-284E-B46F-963F55009E13}" dt="2020-08-11T01:14:18.112" v="3" actId="478"/>
          <ac:inkMkLst>
            <pc:docMk/>
            <pc:sldMk cId="1471509711" sldId="503"/>
            <ac:inkMk id="25" creationId="{9896EBA9-6D15-3242-89CC-A06EB3D2C1F4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241343872" sldId="504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241343872" sldId="504"/>
            <ac:inkMk id="5" creationId="{8F00009A-A5CF-3543-AC32-7893F120359D}"/>
          </ac:inkMkLst>
        </pc:inkChg>
      </pc:sldChg>
      <pc:sldChg chg="addSp delSp">
        <pc:chgData name="pavlos protopapas" userId="74894_tp_dropbox" providerId="OAuth2" clId="{4FF6BF54-8873-284E-B46F-963F55009E13}" dt="2020-08-11T01:40:04.441" v="5" actId="478"/>
        <pc:sldMkLst>
          <pc:docMk/>
          <pc:sldMk cId="3070718624" sldId="505"/>
        </pc:sldMkLst>
        <pc:inkChg chg="add del">
          <ac:chgData name="pavlos protopapas" userId="74894_tp_dropbox" providerId="OAuth2" clId="{4FF6BF54-8873-284E-B46F-963F55009E13}" dt="2020-08-11T01:40:04.441" v="5" actId="478"/>
          <ac:inkMkLst>
            <pc:docMk/>
            <pc:sldMk cId="3070718624" sldId="505"/>
            <ac:inkMk id="9" creationId="{F60E84A0-60D0-7D4F-BE02-0CE38BADC947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4014325657" sldId="570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4014325657" sldId="570"/>
            <ac:inkMk id="4" creationId="{BB1144D1-1365-FA4A-B751-9427AC15751A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146613144" sldId="572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146613144" sldId="572"/>
            <ac:inkMk id="4" creationId="{C89EE230-E057-A947-9DEB-989C821C3846}"/>
          </ac:inkMkLst>
        </pc:inkChg>
      </pc:sldChg>
      <pc:sldChg chg="delSp modSp del">
        <pc:chgData name="pavlos protopapas" userId="74894_tp_dropbox" providerId="OAuth2" clId="{4FF6BF54-8873-284E-B46F-963F55009E13}" dt="2020-08-11T01:41:00.378" v="12" actId="2696"/>
        <pc:sldMkLst>
          <pc:docMk/>
          <pc:sldMk cId="4071213950" sldId="575"/>
        </pc:sldMkLst>
        <pc:picChg chg="del mod">
          <ac:chgData name="pavlos protopapas" userId="74894_tp_dropbox" providerId="OAuth2" clId="{4FF6BF54-8873-284E-B46F-963F55009E13}" dt="2020-08-11T01:40:56.571" v="11" actId="478"/>
          <ac:picMkLst>
            <pc:docMk/>
            <pc:sldMk cId="4071213950" sldId="575"/>
            <ac:picMk id="9" creationId="{AAF54B42-A7CE-9248-B7AE-1FBBE511D798}"/>
          </ac:picMkLst>
        </pc:pic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956952363" sldId="582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956952363" sldId="582"/>
            <ac:inkMk id="4" creationId="{CE16B4EC-DC2A-5B44-A4C4-BF2C1F644B19}"/>
          </ac:inkMkLst>
        </pc:inkChg>
      </pc:sldChg>
    </pc:docChg>
  </pc:docChgLst>
  <pc:docChgLst>
    <pc:chgData name="pavlos protopapas" userId="74894_tp_dropbox" providerId="OAuth2" clId="{9FDDBE9B-B937-EC41-A5EB-4D8DF32A1920}"/>
    <pc:docChg chg="custSel modSld">
      <pc:chgData name="pavlos protopapas" userId="74894_tp_dropbox" providerId="OAuth2" clId="{9FDDBE9B-B937-EC41-A5EB-4D8DF32A1920}" dt="2020-06-21T18:54:07.660" v="216"/>
      <pc:docMkLst>
        <pc:docMk/>
      </pc:docMkLst>
      <pc:sldChg chg="addSp">
        <pc:chgData name="pavlos protopapas" userId="74894_tp_dropbox" providerId="OAuth2" clId="{9FDDBE9B-B937-EC41-A5EB-4D8DF32A1920}" dt="2020-06-21T18:53:59.092" v="205"/>
        <pc:sldMkLst>
          <pc:docMk/>
          <pc:sldMk cId="1690292377" sldId="335"/>
        </pc:sldMkLst>
        <pc:grpChg chg="add">
          <ac:chgData name="pavlos protopapas" userId="74894_tp_dropbox" providerId="OAuth2" clId="{9FDDBE9B-B937-EC41-A5EB-4D8DF32A1920}" dt="2020-06-21T18:53:59.092" v="205"/>
          <ac:grpSpMkLst>
            <pc:docMk/>
            <pc:sldMk cId="1690292377" sldId="335"/>
            <ac:grpSpMk id="20" creationId="{94244CAD-92AF-A845-AFB3-42FE70E745D8}"/>
          </ac:grpSpMkLst>
        </pc:grpChg>
        <pc:inkChg chg="add">
          <ac:chgData name="pavlos protopapas" userId="74894_tp_dropbox" providerId="OAuth2" clId="{9FDDBE9B-B937-EC41-A5EB-4D8DF32A1920}" dt="2020-06-21T18:53:55.432" v="195"/>
          <ac:inkMkLst>
            <pc:docMk/>
            <pc:sldMk cId="1690292377" sldId="335"/>
            <ac:inkMk id="6" creationId="{6EC0D9D3-7EDE-5E49-A7CD-8088B1EB2294}"/>
          </ac:inkMkLst>
        </pc:inkChg>
        <pc:inkChg chg="add">
          <ac:chgData name="pavlos protopapas" userId="74894_tp_dropbox" providerId="OAuth2" clId="{9FDDBE9B-B937-EC41-A5EB-4D8DF32A1920}" dt="2020-06-21T18:53:55.871" v="196"/>
          <ac:inkMkLst>
            <pc:docMk/>
            <pc:sldMk cId="1690292377" sldId="335"/>
            <ac:inkMk id="9" creationId="{B5A23042-8232-C944-866A-64BDFD277FB3}"/>
          </ac:inkMkLst>
        </pc:inkChg>
        <pc:inkChg chg="add">
          <ac:chgData name="pavlos protopapas" userId="74894_tp_dropbox" providerId="OAuth2" clId="{9FDDBE9B-B937-EC41-A5EB-4D8DF32A1920}" dt="2020-06-21T18:53:56.120" v="197"/>
          <ac:inkMkLst>
            <pc:docMk/>
            <pc:sldMk cId="1690292377" sldId="335"/>
            <ac:inkMk id="12" creationId="{9899FCB4-7AAB-F348-8B05-188D2D8BD343}"/>
          </ac:inkMkLst>
        </pc:inkChg>
        <pc:inkChg chg="add">
          <ac:chgData name="pavlos protopapas" userId="74894_tp_dropbox" providerId="OAuth2" clId="{9FDDBE9B-B937-EC41-A5EB-4D8DF32A1920}" dt="2020-06-21T18:53:56.704" v="198"/>
          <ac:inkMkLst>
            <pc:docMk/>
            <pc:sldMk cId="1690292377" sldId="335"/>
            <ac:inkMk id="13" creationId="{2A80B4AB-50BF-4246-A9A4-6CEEE7B4A450}"/>
          </ac:inkMkLst>
        </pc:inkChg>
        <pc:inkChg chg="add">
          <ac:chgData name="pavlos protopapas" userId="74894_tp_dropbox" providerId="OAuth2" clId="{9FDDBE9B-B937-EC41-A5EB-4D8DF32A1920}" dt="2020-06-21T18:53:56.988" v="199"/>
          <ac:inkMkLst>
            <pc:docMk/>
            <pc:sldMk cId="1690292377" sldId="335"/>
            <ac:inkMk id="14" creationId="{28405E18-D4D1-724B-8491-5665B9E3547A}"/>
          </ac:inkMkLst>
        </pc:inkChg>
        <pc:inkChg chg="add">
          <ac:chgData name="pavlos protopapas" userId="74894_tp_dropbox" providerId="OAuth2" clId="{9FDDBE9B-B937-EC41-A5EB-4D8DF32A1920}" dt="2020-06-21T18:53:57.208" v="200"/>
          <ac:inkMkLst>
            <pc:docMk/>
            <pc:sldMk cId="1690292377" sldId="335"/>
            <ac:inkMk id="15" creationId="{AC7BF319-5A26-9D49-9634-7C2F008D10B5}"/>
          </ac:inkMkLst>
        </pc:inkChg>
        <pc:inkChg chg="add">
          <ac:chgData name="pavlos protopapas" userId="74894_tp_dropbox" providerId="OAuth2" clId="{9FDDBE9B-B937-EC41-A5EB-4D8DF32A1920}" dt="2020-06-21T18:53:57.402" v="201"/>
          <ac:inkMkLst>
            <pc:docMk/>
            <pc:sldMk cId="1690292377" sldId="335"/>
            <ac:inkMk id="16" creationId="{ACBFAFA5-7BD7-474A-BA4E-5629D445A2EE}"/>
          </ac:inkMkLst>
        </pc:inkChg>
        <pc:inkChg chg="add">
          <ac:chgData name="pavlos protopapas" userId="74894_tp_dropbox" providerId="OAuth2" clId="{9FDDBE9B-B937-EC41-A5EB-4D8DF32A1920}" dt="2020-06-21T18:53:57.769" v="202"/>
          <ac:inkMkLst>
            <pc:docMk/>
            <pc:sldMk cId="1690292377" sldId="335"/>
            <ac:inkMk id="17" creationId="{F249BFC5-FAF0-5246-8812-1AF010B03E31}"/>
          </ac:inkMkLst>
        </pc:inkChg>
        <pc:inkChg chg="add">
          <ac:chgData name="pavlos protopapas" userId="74894_tp_dropbox" providerId="OAuth2" clId="{9FDDBE9B-B937-EC41-A5EB-4D8DF32A1920}" dt="2020-06-21T18:53:57.968" v="203"/>
          <ac:inkMkLst>
            <pc:docMk/>
            <pc:sldMk cId="1690292377" sldId="335"/>
            <ac:inkMk id="18" creationId="{72C44012-2DE4-3B46-9744-992560F01BA0}"/>
          </ac:inkMkLst>
        </pc:inkChg>
        <pc:inkChg chg="add">
          <ac:chgData name="pavlos protopapas" userId="74894_tp_dropbox" providerId="OAuth2" clId="{9FDDBE9B-B937-EC41-A5EB-4D8DF32A1920}" dt="2020-06-21T18:53:58.344" v="204"/>
          <ac:inkMkLst>
            <pc:docMk/>
            <pc:sldMk cId="1690292377" sldId="335"/>
            <ac:inkMk id="19" creationId="{C084E691-E422-1148-9C04-6DD98982E3EC}"/>
          </ac:inkMkLst>
        </pc:inkChg>
      </pc:sldChg>
      <pc:sldChg chg="addSp">
        <pc:chgData name="pavlos protopapas" userId="74894_tp_dropbox" providerId="OAuth2" clId="{9FDDBE9B-B937-EC41-A5EB-4D8DF32A1920}" dt="2020-06-21T18:54:07.660" v="216"/>
        <pc:sldMkLst>
          <pc:docMk/>
          <pc:sldMk cId="356990156" sldId="338"/>
        </pc:sldMkLst>
        <pc:grpChg chg="add">
          <ac:chgData name="pavlos protopapas" userId="74894_tp_dropbox" providerId="OAuth2" clId="{9FDDBE9B-B937-EC41-A5EB-4D8DF32A1920}" dt="2020-06-21T18:54:07.660" v="216"/>
          <ac:grpSpMkLst>
            <pc:docMk/>
            <pc:sldMk cId="356990156" sldId="338"/>
            <ac:grpSpMk id="19" creationId="{064B4FB2-9458-D849-B4EA-957678E0030B}"/>
          </ac:grpSpMkLst>
        </pc:grpChg>
        <pc:inkChg chg="add">
          <ac:chgData name="pavlos protopapas" userId="74894_tp_dropbox" providerId="OAuth2" clId="{9FDDBE9B-B937-EC41-A5EB-4D8DF32A1920}" dt="2020-06-21T18:54:04.497" v="206"/>
          <ac:inkMkLst>
            <pc:docMk/>
            <pc:sldMk cId="356990156" sldId="338"/>
            <ac:inkMk id="4" creationId="{3169749E-1D14-7D48-A1E0-88A35E781CF5}"/>
          </ac:inkMkLst>
        </pc:inkChg>
        <pc:inkChg chg="add">
          <ac:chgData name="pavlos protopapas" userId="74894_tp_dropbox" providerId="OAuth2" clId="{9FDDBE9B-B937-EC41-A5EB-4D8DF32A1920}" dt="2020-06-21T18:54:04.900" v="207"/>
          <ac:inkMkLst>
            <pc:docMk/>
            <pc:sldMk cId="356990156" sldId="338"/>
            <ac:inkMk id="10" creationId="{A1E123DF-1AA4-8A41-B622-1648F1DB2D19}"/>
          </ac:inkMkLst>
        </pc:inkChg>
        <pc:inkChg chg="add">
          <ac:chgData name="pavlos protopapas" userId="74894_tp_dropbox" providerId="OAuth2" clId="{9FDDBE9B-B937-EC41-A5EB-4D8DF32A1920}" dt="2020-06-21T18:54:05.339" v="208"/>
          <ac:inkMkLst>
            <pc:docMk/>
            <pc:sldMk cId="356990156" sldId="338"/>
            <ac:inkMk id="11" creationId="{D61EA360-B5C3-A647-B977-5A759F3577EB}"/>
          </ac:inkMkLst>
        </pc:inkChg>
        <pc:inkChg chg="add">
          <ac:chgData name="pavlos protopapas" userId="74894_tp_dropbox" providerId="OAuth2" clId="{9FDDBE9B-B937-EC41-A5EB-4D8DF32A1920}" dt="2020-06-21T18:54:05.591" v="209"/>
          <ac:inkMkLst>
            <pc:docMk/>
            <pc:sldMk cId="356990156" sldId="338"/>
            <ac:inkMk id="12" creationId="{242F71AE-BE3F-7C4A-B02C-0B5C2C20B6B6}"/>
          </ac:inkMkLst>
        </pc:inkChg>
        <pc:inkChg chg="add">
          <ac:chgData name="pavlos protopapas" userId="74894_tp_dropbox" providerId="OAuth2" clId="{9FDDBE9B-B937-EC41-A5EB-4D8DF32A1920}" dt="2020-06-21T18:54:05.845" v="210"/>
          <ac:inkMkLst>
            <pc:docMk/>
            <pc:sldMk cId="356990156" sldId="338"/>
            <ac:inkMk id="13" creationId="{D7C7E9CA-6EB3-314F-9CF8-2804DFF2F50C}"/>
          </ac:inkMkLst>
        </pc:inkChg>
        <pc:inkChg chg="add">
          <ac:chgData name="pavlos protopapas" userId="74894_tp_dropbox" providerId="OAuth2" clId="{9FDDBE9B-B937-EC41-A5EB-4D8DF32A1920}" dt="2020-06-21T18:54:06.032" v="211"/>
          <ac:inkMkLst>
            <pc:docMk/>
            <pc:sldMk cId="356990156" sldId="338"/>
            <ac:inkMk id="14" creationId="{1B84C498-1128-DE42-B65F-B6C3ADC654B9}"/>
          </ac:inkMkLst>
        </pc:inkChg>
        <pc:inkChg chg="add">
          <ac:chgData name="pavlos protopapas" userId="74894_tp_dropbox" providerId="OAuth2" clId="{9FDDBE9B-B937-EC41-A5EB-4D8DF32A1920}" dt="2020-06-21T18:54:06.413" v="212"/>
          <ac:inkMkLst>
            <pc:docMk/>
            <pc:sldMk cId="356990156" sldId="338"/>
            <ac:inkMk id="15" creationId="{DB4B0E9C-1123-6341-9101-10941743588E}"/>
          </ac:inkMkLst>
        </pc:inkChg>
        <pc:inkChg chg="add">
          <ac:chgData name="pavlos protopapas" userId="74894_tp_dropbox" providerId="OAuth2" clId="{9FDDBE9B-B937-EC41-A5EB-4D8DF32A1920}" dt="2020-06-21T18:54:06.574" v="213"/>
          <ac:inkMkLst>
            <pc:docMk/>
            <pc:sldMk cId="356990156" sldId="338"/>
            <ac:inkMk id="16" creationId="{CCD3B794-9286-5840-A53E-A87CB7054732}"/>
          </ac:inkMkLst>
        </pc:inkChg>
        <pc:inkChg chg="add">
          <ac:chgData name="pavlos protopapas" userId="74894_tp_dropbox" providerId="OAuth2" clId="{9FDDBE9B-B937-EC41-A5EB-4D8DF32A1920}" dt="2020-06-21T18:54:06.928" v="214"/>
          <ac:inkMkLst>
            <pc:docMk/>
            <pc:sldMk cId="356990156" sldId="338"/>
            <ac:inkMk id="17" creationId="{943A5D49-7C22-4441-9FB6-D5188DAF6A86}"/>
          </ac:inkMkLst>
        </pc:inkChg>
        <pc:inkChg chg="add">
          <ac:chgData name="pavlos protopapas" userId="74894_tp_dropbox" providerId="OAuth2" clId="{9FDDBE9B-B937-EC41-A5EB-4D8DF32A1920}" dt="2020-06-21T18:54:07.091" v="215"/>
          <ac:inkMkLst>
            <pc:docMk/>
            <pc:sldMk cId="356990156" sldId="338"/>
            <ac:inkMk id="18" creationId="{C33CDF38-D66D-7C4B-9A02-7EC685754E8D}"/>
          </ac:inkMkLst>
        </pc:inkChg>
      </pc:sldChg>
      <pc:sldChg chg="addSp">
        <pc:chgData name="pavlos protopapas" userId="74894_tp_dropbox" providerId="OAuth2" clId="{9FDDBE9B-B937-EC41-A5EB-4D8DF32A1920}" dt="2020-06-21T18:47:41.986" v="10"/>
        <pc:sldMkLst>
          <pc:docMk/>
          <pc:sldMk cId="1815427904" sldId="449"/>
        </pc:sldMkLst>
        <pc:grpChg chg="add">
          <ac:chgData name="pavlos protopapas" userId="74894_tp_dropbox" providerId="OAuth2" clId="{9FDDBE9B-B937-EC41-A5EB-4D8DF32A1920}" dt="2020-06-21T18:47:41.986" v="10"/>
          <ac:grpSpMkLst>
            <pc:docMk/>
            <pc:sldMk cId="1815427904" sldId="449"/>
            <ac:grpSpMk id="15" creationId="{33519218-BAFB-0849-8CD9-3D77D29072AC}"/>
          </ac:grpSpMkLst>
        </pc:grpChg>
        <pc:inkChg chg="add">
          <ac:chgData name="pavlos protopapas" userId="74894_tp_dropbox" providerId="OAuth2" clId="{9FDDBE9B-B937-EC41-A5EB-4D8DF32A1920}" dt="2020-06-21T18:47:38.346" v="0"/>
          <ac:inkMkLst>
            <pc:docMk/>
            <pc:sldMk cId="1815427904" sldId="449"/>
            <ac:inkMk id="5" creationId="{DA8292B4-1F58-2A44-86E0-ED1FFB934E85}"/>
          </ac:inkMkLst>
        </pc:inkChg>
        <pc:inkChg chg="add">
          <ac:chgData name="pavlos protopapas" userId="74894_tp_dropbox" providerId="OAuth2" clId="{9FDDBE9B-B937-EC41-A5EB-4D8DF32A1920}" dt="2020-06-21T18:47:38.422" v="1"/>
          <ac:inkMkLst>
            <pc:docMk/>
            <pc:sldMk cId="1815427904" sldId="449"/>
            <ac:inkMk id="6" creationId="{5026C659-8844-4D43-BCBB-42BF795A6CB6}"/>
          </ac:inkMkLst>
        </pc:inkChg>
        <pc:inkChg chg="add">
          <ac:chgData name="pavlos protopapas" userId="74894_tp_dropbox" providerId="OAuth2" clId="{9FDDBE9B-B937-EC41-A5EB-4D8DF32A1920}" dt="2020-06-21T18:47:38.955" v="2"/>
          <ac:inkMkLst>
            <pc:docMk/>
            <pc:sldMk cId="1815427904" sldId="449"/>
            <ac:inkMk id="7" creationId="{5C9879C8-066B-B549-BCFC-02DD502858A6}"/>
          </ac:inkMkLst>
        </pc:inkChg>
        <pc:inkChg chg="add">
          <ac:chgData name="pavlos protopapas" userId="74894_tp_dropbox" providerId="OAuth2" clId="{9FDDBE9B-B937-EC41-A5EB-4D8DF32A1920}" dt="2020-06-21T18:47:39.445" v="3"/>
          <ac:inkMkLst>
            <pc:docMk/>
            <pc:sldMk cId="1815427904" sldId="449"/>
            <ac:inkMk id="8" creationId="{04142B6A-14A1-3A40-9380-3525B7EFFCFA}"/>
          </ac:inkMkLst>
        </pc:inkChg>
        <pc:inkChg chg="add">
          <ac:chgData name="pavlos protopapas" userId="74894_tp_dropbox" providerId="OAuth2" clId="{9FDDBE9B-B937-EC41-A5EB-4D8DF32A1920}" dt="2020-06-21T18:47:39.803" v="4"/>
          <ac:inkMkLst>
            <pc:docMk/>
            <pc:sldMk cId="1815427904" sldId="449"/>
            <ac:inkMk id="9" creationId="{E449947C-2781-5A43-9FF5-B36C1807C9D8}"/>
          </ac:inkMkLst>
        </pc:inkChg>
        <pc:inkChg chg="add">
          <ac:chgData name="pavlos protopapas" userId="74894_tp_dropbox" providerId="OAuth2" clId="{9FDDBE9B-B937-EC41-A5EB-4D8DF32A1920}" dt="2020-06-21T18:47:40.025" v="5"/>
          <ac:inkMkLst>
            <pc:docMk/>
            <pc:sldMk cId="1815427904" sldId="449"/>
            <ac:inkMk id="10" creationId="{54C4D0C4-8A24-C745-A495-4D4464790A12}"/>
          </ac:inkMkLst>
        </pc:inkChg>
        <pc:inkChg chg="add">
          <ac:chgData name="pavlos protopapas" userId="74894_tp_dropbox" providerId="OAuth2" clId="{9FDDBE9B-B937-EC41-A5EB-4D8DF32A1920}" dt="2020-06-21T18:47:40.179" v="6"/>
          <ac:inkMkLst>
            <pc:docMk/>
            <pc:sldMk cId="1815427904" sldId="449"/>
            <ac:inkMk id="11" creationId="{C50682B5-422D-7846-9B81-F2575E6A01A5}"/>
          </ac:inkMkLst>
        </pc:inkChg>
        <pc:inkChg chg="add">
          <ac:chgData name="pavlos protopapas" userId="74894_tp_dropbox" providerId="OAuth2" clId="{9FDDBE9B-B937-EC41-A5EB-4D8DF32A1920}" dt="2020-06-21T18:47:40.545" v="7"/>
          <ac:inkMkLst>
            <pc:docMk/>
            <pc:sldMk cId="1815427904" sldId="449"/>
            <ac:inkMk id="12" creationId="{911C7303-F572-2742-8630-6D1292F3E693}"/>
          </ac:inkMkLst>
        </pc:inkChg>
        <pc:inkChg chg="add">
          <ac:chgData name="pavlos protopapas" userId="74894_tp_dropbox" providerId="OAuth2" clId="{9FDDBE9B-B937-EC41-A5EB-4D8DF32A1920}" dt="2020-06-21T18:47:41.034" v="8"/>
          <ac:inkMkLst>
            <pc:docMk/>
            <pc:sldMk cId="1815427904" sldId="449"/>
            <ac:inkMk id="13" creationId="{B7EC0BA1-3BC9-884B-BF43-0E7D79D37B89}"/>
          </ac:inkMkLst>
        </pc:inkChg>
        <pc:inkChg chg="add">
          <ac:chgData name="pavlos protopapas" userId="74894_tp_dropbox" providerId="OAuth2" clId="{9FDDBE9B-B937-EC41-A5EB-4D8DF32A1920}" dt="2020-06-21T18:47:41.345" v="9"/>
          <ac:inkMkLst>
            <pc:docMk/>
            <pc:sldMk cId="1815427904" sldId="449"/>
            <ac:inkMk id="14" creationId="{A5B8F808-C6BE-9F41-8FA4-D8048688756F}"/>
          </ac:inkMkLst>
        </pc:inkChg>
      </pc:sldChg>
      <pc:sldChg chg="addSp">
        <pc:chgData name="pavlos protopapas" userId="74894_tp_dropbox" providerId="OAuth2" clId="{9FDDBE9B-B937-EC41-A5EB-4D8DF32A1920}" dt="2020-06-21T18:48:15.336" v="18"/>
        <pc:sldMkLst>
          <pc:docMk/>
          <pc:sldMk cId="3933938236" sldId="450"/>
        </pc:sldMkLst>
        <pc:grpChg chg="add">
          <ac:chgData name="pavlos protopapas" userId="74894_tp_dropbox" providerId="OAuth2" clId="{9FDDBE9B-B937-EC41-A5EB-4D8DF32A1920}" dt="2020-06-21T18:48:15.336" v="18"/>
          <ac:grpSpMkLst>
            <pc:docMk/>
            <pc:sldMk cId="3933938236" sldId="450"/>
            <ac:grpSpMk id="12" creationId="{41399FCB-2230-9742-A057-B5BE948AF23C}"/>
          </ac:grpSpMkLst>
        </pc:grpChg>
        <pc:inkChg chg="add">
          <ac:chgData name="pavlos protopapas" userId="74894_tp_dropbox" providerId="OAuth2" clId="{9FDDBE9B-B937-EC41-A5EB-4D8DF32A1920}" dt="2020-06-21T18:48:11.659" v="11"/>
          <ac:inkMkLst>
            <pc:docMk/>
            <pc:sldMk cId="3933938236" sldId="450"/>
            <ac:inkMk id="3" creationId="{0A6D72E9-E35D-FE49-A498-E225799B0290}"/>
          </ac:inkMkLst>
        </pc:inkChg>
        <pc:inkChg chg="add">
          <ac:chgData name="pavlos protopapas" userId="74894_tp_dropbox" providerId="OAuth2" clId="{9FDDBE9B-B937-EC41-A5EB-4D8DF32A1920}" dt="2020-06-21T18:48:12.202" v="12"/>
          <ac:inkMkLst>
            <pc:docMk/>
            <pc:sldMk cId="3933938236" sldId="450"/>
            <ac:inkMk id="5" creationId="{A7C838BE-6941-DD4D-91F7-52D4200360D7}"/>
          </ac:inkMkLst>
        </pc:inkChg>
        <pc:inkChg chg="add">
          <ac:chgData name="pavlos protopapas" userId="74894_tp_dropbox" providerId="OAuth2" clId="{9FDDBE9B-B937-EC41-A5EB-4D8DF32A1920}" dt="2020-06-21T18:48:12.652" v="13"/>
          <ac:inkMkLst>
            <pc:docMk/>
            <pc:sldMk cId="3933938236" sldId="450"/>
            <ac:inkMk id="7" creationId="{25A96EB8-01C0-AD4A-A97B-66D2184A23EB}"/>
          </ac:inkMkLst>
        </pc:inkChg>
        <pc:inkChg chg="add">
          <ac:chgData name="pavlos protopapas" userId="74894_tp_dropbox" providerId="OAuth2" clId="{9FDDBE9B-B937-EC41-A5EB-4D8DF32A1920}" dt="2020-06-21T18:48:12.820" v="14"/>
          <ac:inkMkLst>
            <pc:docMk/>
            <pc:sldMk cId="3933938236" sldId="450"/>
            <ac:inkMk id="8" creationId="{86B60F3A-AE55-4F4E-A253-6A8341338D46}"/>
          </ac:inkMkLst>
        </pc:inkChg>
        <pc:inkChg chg="add">
          <ac:chgData name="pavlos protopapas" userId="74894_tp_dropbox" providerId="OAuth2" clId="{9FDDBE9B-B937-EC41-A5EB-4D8DF32A1920}" dt="2020-06-21T18:48:13.001" v="15"/>
          <ac:inkMkLst>
            <pc:docMk/>
            <pc:sldMk cId="3933938236" sldId="450"/>
            <ac:inkMk id="9" creationId="{A9BA8390-B403-8649-B2B5-5F5559EC2D68}"/>
          </ac:inkMkLst>
        </pc:inkChg>
        <pc:inkChg chg="add">
          <ac:chgData name="pavlos protopapas" userId="74894_tp_dropbox" providerId="OAuth2" clId="{9FDDBE9B-B937-EC41-A5EB-4D8DF32A1920}" dt="2020-06-21T18:48:13.413" v="16"/>
          <ac:inkMkLst>
            <pc:docMk/>
            <pc:sldMk cId="3933938236" sldId="450"/>
            <ac:inkMk id="10" creationId="{F1389D4C-F7B7-1C42-AC63-89BC4851934F}"/>
          </ac:inkMkLst>
        </pc:inkChg>
        <pc:inkChg chg="add">
          <ac:chgData name="pavlos protopapas" userId="74894_tp_dropbox" providerId="OAuth2" clId="{9FDDBE9B-B937-EC41-A5EB-4D8DF32A1920}" dt="2020-06-21T18:48:14.419" v="17"/>
          <ac:inkMkLst>
            <pc:docMk/>
            <pc:sldMk cId="3933938236" sldId="450"/>
            <ac:inkMk id="11" creationId="{773D4860-C2CF-0A47-A417-EDAC1D71CEAC}"/>
          </ac:inkMkLst>
        </pc:inkChg>
      </pc:sldChg>
      <pc:sldChg chg="addSp">
        <pc:chgData name="pavlos protopapas" userId="74894_tp_dropbox" providerId="OAuth2" clId="{9FDDBE9B-B937-EC41-A5EB-4D8DF32A1920}" dt="2020-06-21T18:49:44.307" v="71"/>
        <pc:sldMkLst>
          <pc:docMk/>
          <pc:sldMk cId="798823431" sldId="458"/>
        </pc:sldMkLst>
        <pc:grpChg chg="add">
          <ac:chgData name="pavlos protopapas" userId="74894_tp_dropbox" providerId="OAuth2" clId="{9FDDBE9B-B937-EC41-A5EB-4D8DF32A1920}" dt="2020-06-21T18:49:40.989" v="67"/>
          <ac:grpSpMkLst>
            <pc:docMk/>
            <pc:sldMk cId="798823431" sldId="458"/>
            <ac:grpSpMk id="34" creationId="{A14597A1-AAB8-A940-890E-E80AC122285B}"/>
          </ac:grpSpMkLst>
        </pc:grpChg>
        <pc:grpChg chg="add">
          <ac:chgData name="pavlos protopapas" userId="74894_tp_dropbox" providerId="OAuth2" clId="{9FDDBE9B-B937-EC41-A5EB-4D8DF32A1920}" dt="2020-06-21T18:49:44.307" v="71"/>
          <ac:grpSpMkLst>
            <pc:docMk/>
            <pc:sldMk cId="798823431" sldId="458"/>
            <ac:grpSpMk id="39" creationId="{7A0431C6-6DA2-1244-9A55-15284BEECF12}"/>
          </ac:grpSpMkLst>
        </pc:grpChg>
        <pc:inkChg chg="add">
          <ac:chgData name="pavlos protopapas" userId="74894_tp_dropbox" providerId="OAuth2" clId="{9FDDBE9B-B937-EC41-A5EB-4D8DF32A1920}" dt="2020-06-21T18:49:39.463" v="64"/>
          <ac:inkMkLst>
            <pc:docMk/>
            <pc:sldMk cId="798823431" sldId="458"/>
            <ac:inkMk id="3" creationId="{1E47229B-8B7F-F74B-9869-F95BD4022AFB}"/>
          </ac:inkMkLst>
        </pc:inkChg>
        <pc:inkChg chg="add">
          <ac:chgData name="pavlos protopapas" userId="74894_tp_dropbox" providerId="OAuth2" clId="{9FDDBE9B-B937-EC41-A5EB-4D8DF32A1920}" dt="2020-06-21T18:49:39.847" v="65"/>
          <ac:inkMkLst>
            <pc:docMk/>
            <pc:sldMk cId="798823431" sldId="458"/>
            <ac:inkMk id="4" creationId="{D132133A-BD07-EE4B-985D-0722D76DCC2B}"/>
          </ac:inkMkLst>
        </pc:inkChg>
        <pc:inkChg chg="add">
          <ac:chgData name="pavlos protopapas" userId="74894_tp_dropbox" providerId="OAuth2" clId="{9FDDBE9B-B937-EC41-A5EB-4D8DF32A1920}" dt="2020-06-21T18:49:40.388" v="66"/>
          <ac:inkMkLst>
            <pc:docMk/>
            <pc:sldMk cId="798823431" sldId="458"/>
            <ac:inkMk id="6" creationId="{5A197786-1415-BE46-84E0-E66D02832569}"/>
          </ac:inkMkLst>
        </pc:inkChg>
        <pc:inkChg chg="add">
          <ac:chgData name="pavlos protopapas" userId="74894_tp_dropbox" providerId="OAuth2" clId="{9FDDBE9B-B937-EC41-A5EB-4D8DF32A1920}" dt="2020-06-21T18:49:42.755" v="68"/>
          <ac:inkMkLst>
            <pc:docMk/>
            <pc:sldMk cId="798823431" sldId="458"/>
            <ac:inkMk id="36" creationId="{3AC6943E-9B94-4045-BE87-C7D1344BBF24}"/>
          </ac:inkMkLst>
        </pc:inkChg>
        <pc:inkChg chg="add">
          <ac:chgData name="pavlos protopapas" userId="74894_tp_dropbox" providerId="OAuth2" clId="{9FDDBE9B-B937-EC41-A5EB-4D8DF32A1920}" dt="2020-06-21T18:49:43.105" v="69"/>
          <ac:inkMkLst>
            <pc:docMk/>
            <pc:sldMk cId="798823431" sldId="458"/>
            <ac:inkMk id="37" creationId="{F3B636C5-C128-4246-AD1A-8199FFC4DC42}"/>
          </ac:inkMkLst>
        </pc:inkChg>
        <pc:inkChg chg="add">
          <ac:chgData name="pavlos protopapas" userId="74894_tp_dropbox" providerId="OAuth2" clId="{9FDDBE9B-B937-EC41-A5EB-4D8DF32A1920}" dt="2020-06-21T18:49:43.585" v="70"/>
          <ac:inkMkLst>
            <pc:docMk/>
            <pc:sldMk cId="798823431" sldId="458"/>
            <ac:inkMk id="38" creationId="{D431282B-0426-1748-83BF-A19DA1129C1B}"/>
          </ac:inkMkLst>
        </pc:inkChg>
      </pc:sldChg>
      <pc:sldChg chg="addSp delSp">
        <pc:chgData name="pavlos protopapas" userId="74894_tp_dropbox" providerId="OAuth2" clId="{9FDDBE9B-B937-EC41-A5EB-4D8DF32A1920}" dt="2020-06-21T18:48:45.169" v="44"/>
        <pc:sldMkLst>
          <pc:docMk/>
          <pc:sldMk cId="559233563" sldId="473"/>
        </pc:sldMkLst>
        <pc:grpChg chg="add del">
          <ac:chgData name="pavlos protopapas" userId="74894_tp_dropbox" providerId="OAuth2" clId="{9FDDBE9B-B937-EC41-A5EB-4D8DF32A1920}" dt="2020-06-21T18:48:35.785" v="31"/>
          <ac:grpSpMkLst>
            <pc:docMk/>
            <pc:sldMk cId="559233563" sldId="473"/>
            <ac:grpSpMk id="14" creationId="{5F874500-CC3C-8142-AFDB-599D46288104}"/>
          </ac:grpSpMkLst>
        </pc:grpChg>
        <pc:grpChg chg="add del">
          <ac:chgData name="pavlos protopapas" userId="74894_tp_dropbox" providerId="OAuth2" clId="{9FDDBE9B-B937-EC41-A5EB-4D8DF32A1920}" dt="2020-06-21T18:48:40.096" v="38"/>
          <ac:grpSpMkLst>
            <pc:docMk/>
            <pc:sldMk cId="559233563" sldId="473"/>
            <ac:grpSpMk id="21" creationId="{5676C799-9B82-5946-8029-7E0164B70CDD}"/>
          </ac:grpSpMkLst>
        </pc:grpChg>
        <pc:grpChg chg="add del">
          <ac:chgData name="pavlos protopapas" userId="74894_tp_dropbox" providerId="OAuth2" clId="{9FDDBE9B-B937-EC41-A5EB-4D8DF32A1920}" dt="2020-06-21T18:48:45.169" v="44"/>
          <ac:grpSpMkLst>
            <pc:docMk/>
            <pc:sldMk cId="559233563" sldId="473"/>
            <ac:grpSpMk id="28" creationId="{643E9C12-0134-5044-B9F4-9F8B2CDB7DF2}"/>
          </ac:grpSpMkLst>
        </pc:grpChg>
        <pc:grpChg chg="add">
          <ac:chgData name="pavlos protopapas" userId="74894_tp_dropbox" providerId="OAuth2" clId="{9FDDBE9B-B937-EC41-A5EB-4D8DF32A1920}" dt="2020-06-21T18:48:45.169" v="44"/>
          <ac:grpSpMkLst>
            <pc:docMk/>
            <pc:sldMk cId="559233563" sldId="473"/>
            <ac:grpSpMk id="34" creationId="{8707EC61-E7FA-9440-9B56-E898D63D8F6D}"/>
          </ac:grpSpMkLst>
        </pc:grp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5" creationId="{A43AEB98-9258-124B-938B-7CF3656BD4F4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6" creationId="{7B6D7B6E-4EBC-1940-A2E5-A0D8BD768778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9" creationId="{39289F6F-AE60-454C-817C-0AA56B9B2756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10" creationId="{56758F96-EC76-B94B-AD61-D1DC49E1A56D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13" creationId="{159B0E95-B3C3-B04A-A95B-B9E58093D1C0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5" creationId="{2F733C9A-1D9E-C642-966C-7C9500CFDE8A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6" creationId="{3CF0E3FC-2000-EF42-B464-619A3839A43A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7" creationId="{001E2D59-5838-604B-A3C3-3FB07D75AED3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8" creationId="{29DE2C1D-FD66-684A-903A-799FA7CF596C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9" creationId="{7B777432-6969-8D48-AA15-D4A41908B513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0" creationId="{B67E9FB4-4F1F-DF4F-8B89-C379C3B736EA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2" creationId="{509388A5-3BFA-A041-9AD2-92BFEA1D8CC5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3" creationId="{F2757BAE-0208-7A41-AC0C-2969B35D9486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4" creationId="{8A5D3B5D-60F5-9D49-8815-CFF95E739D5F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5" creationId="{9F484A8B-6A26-3D4C-90AA-450791CE295D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6" creationId="{CA904C3C-B29E-C449-874C-A95604424567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7" creationId="{6F044002-F798-C245-8761-8A131614D362}"/>
          </ac:inkMkLst>
        </pc:inkChg>
        <pc:inkChg chg="add">
          <ac:chgData name="pavlos protopapas" userId="74894_tp_dropbox" providerId="OAuth2" clId="{9FDDBE9B-B937-EC41-A5EB-4D8DF32A1920}" dt="2020-06-21T18:48:42.024" v="39"/>
          <ac:inkMkLst>
            <pc:docMk/>
            <pc:sldMk cId="559233563" sldId="473"/>
            <ac:inkMk id="29" creationId="{F133873A-3BF1-0E45-963E-E22E65DB4D13}"/>
          </ac:inkMkLst>
        </pc:inkChg>
        <pc:inkChg chg="add">
          <ac:chgData name="pavlos protopapas" userId="74894_tp_dropbox" providerId="OAuth2" clId="{9FDDBE9B-B937-EC41-A5EB-4D8DF32A1920}" dt="2020-06-21T18:48:42.861" v="40"/>
          <ac:inkMkLst>
            <pc:docMk/>
            <pc:sldMk cId="559233563" sldId="473"/>
            <ac:inkMk id="30" creationId="{D28A9184-FD6A-AC42-BC81-8EE67937666F}"/>
          </ac:inkMkLst>
        </pc:inkChg>
        <pc:inkChg chg="add">
          <ac:chgData name="pavlos protopapas" userId="74894_tp_dropbox" providerId="OAuth2" clId="{9FDDBE9B-B937-EC41-A5EB-4D8DF32A1920}" dt="2020-06-21T18:48:43.348" v="41"/>
          <ac:inkMkLst>
            <pc:docMk/>
            <pc:sldMk cId="559233563" sldId="473"/>
            <ac:inkMk id="31" creationId="{E07FE727-19EF-2F4D-B4D0-0279C23FFE83}"/>
          </ac:inkMkLst>
        </pc:inkChg>
        <pc:inkChg chg="add">
          <ac:chgData name="pavlos protopapas" userId="74894_tp_dropbox" providerId="OAuth2" clId="{9FDDBE9B-B937-EC41-A5EB-4D8DF32A1920}" dt="2020-06-21T18:48:43.912" v="42"/>
          <ac:inkMkLst>
            <pc:docMk/>
            <pc:sldMk cId="559233563" sldId="473"/>
            <ac:inkMk id="32" creationId="{C433F4DC-B5D3-AC4D-868C-EACAA6F496EB}"/>
          </ac:inkMkLst>
        </pc:inkChg>
        <pc:inkChg chg="add">
          <ac:chgData name="pavlos protopapas" userId="74894_tp_dropbox" providerId="OAuth2" clId="{9FDDBE9B-B937-EC41-A5EB-4D8DF32A1920}" dt="2020-06-21T18:48:44.299" v="43"/>
          <ac:inkMkLst>
            <pc:docMk/>
            <pc:sldMk cId="559233563" sldId="473"/>
            <ac:inkMk id="33" creationId="{A2F6240C-F909-5445-A8D6-2E70720044B9}"/>
          </ac:inkMkLst>
        </pc:inkChg>
      </pc:sldChg>
      <pc:sldChg chg="addSp delSp">
        <pc:chgData name="pavlos protopapas" userId="74894_tp_dropbox" providerId="OAuth2" clId="{9FDDBE9B-B937-EC41-A5EB-4D8DF32A1920}" dt="2020-06-21T18:50:21.557" v="110"/>
        <pc:sldMkLst>
          <pc:docMk/>
          <pc:sldMk cId="44573635" sldId="481"/>
        </pc:sldMkLst>
        <pc:grpChg chg="add del">
          <ac:chgData name="pavlos protopapas" userId="74894_tp_dropbox" providerId="OAuth2" clId="{9FDDBE9B-B937-EC41-A5EB-4D8DF32A1920}" dt="2020-06-21T18:50:21.547" v="103"/>
          <ac:grpSpMkLst>
            <pc:docMk/>
            <pc:sldMk cId="44573635" sldId="481"/>
            <ac:grpSpMk id="24" creationId="{D9FF4CEF-764D-2644-9239-29EABF308FD7}"/>
          </ac:grpSpMkLst>
        </pc:grpChg>
        <pc:grpChg chg="add del">
          <ac:chgData name="pavlos protopapas" userId="74894_tp_dropbox" providerId="OAuth2" clId="{9FDDBE9B-B937-EC41-A5EB-4D8DF32A1920}" dt="2020-06-21T18:50:21.553" v="106"/>
          <ac:grpSpMkLst>
            <pc:docMk/>
            <pc:sldMk cId="44573635" sldId="481"/>
            <ac:grpSpMk id="25" creationId="{B1D875E0-36A7-144E-91D7-95E08E95B114}"/>
          </ac:grpSpMkLst>
        </pc:grpChg>
        <pc:grpChg chg="add del">
          <ac:chgData name="pavlos protopapas" userId="74894_tp_dropbox" providerId="OAuth2" clId="{9FDDBE9B-B937-EC41-A5EB-4D8DF32A1920}" dt="2020-06-21T18:50:21.551" v="105"/>
          <ac:grpSpMkLst>
            <pc:docMk/>
            <pc:sldMk cId="44573635" sldId="481"/>
            <ac:grpSpMk id="26" creationId="{85EF72D5-8A6E-B846-96CA-6C9FE16BF6A1}"/>
          </ac:grpSpMkLst>
        </pc:grpChg>
        <pc:inkChg chg="add del topLvl">
          <ac:chgData name="pavlos protopapas" userId="74894_tp_dropbox" providerId="OAuth2" clId="{9FDDBE9B-B937-EC41-A5EB-4D8DF32A1920}" dt="2020-06-21T18:50:21.557" v="110"/>
          <ac:inkMkLst>
            <pc:docMk/>
            <pc:sldMk cId="44573635" sldId="481"/>
            <ac:inkMk id="3" creationId="{383D1EF6-3210-9848-BF0D-ADD44B81FF8E}"/>
          </ac:inkMkLst>
        </pc:inkChg>
        <pc:inkChg chg="add del">
          <ac:chgData name="pavlos protopapas" userId="74894_tp_dropbox" providerId="OAuth2" clId="{9FDDBE9B-B937-EC41-A5EB-4D8DF32A1920}" dt="2020-06-21T18:50:21.543" v="102"/>
          <ac:inkMkLst>
            <pc:docMk/>
            <pc:sldMk cId="44573635" sldId="481"/>
            <ac:inkMk id="5" creationId="{66A596BD-377B-D04C-8A78-3315DD6688A7}"/>
          </ac:inkMkLst>
        </pc:inkChg>
        <pc:inkChg chg="add del">
          <ac:chgData name="pavlos protopapas" userId="74894_tp_dropbox" providerId="OAuth2" clId="{9FDDBE9B-B937-EC41-A5EB-4D8DF32A1920}" dt="2020-06-21T18:50:21.536" v="99"/>
          <ac:inkMkLst>
            <pc:docMk/>
            <pc:sldMk cId="44573635" sldId="481"/>
            <ac:inkMk id="6" creationId="{27142AB8-92E4-314D-960D-46796190EBC5}"/>
          </ac:inkMkLst>
        </pc:inkChg>
        <pc:inkChg chg="add del topLvl">
          <ac:chgData name="pavlos protopapas" userId="74894_tp_dropbox" providerId="OAuth2" clId="{9FDDBE9B-B937-EC41-A5EB-4D8DF32A1920}" dt="2020-06-21T18:50:21.551" v="105"/>
          <ac:inkMkLst>
            <pc:docMk/>
            <pc:sldMk cId="44573635" sldId="481"/>
            <ac:inkMk id="7" creationId="{F84F7273-A555-AA47-8BB4-77BBB3C9883F}"/>
          </ac:inkMkLst>
        </pc:inkChg>
        <pc:inkChg chg="add del">
          <ac:chgData name="pavlos protopapas" userId="74894_tp_dropbox" providerId="OAuth2" clId="{9FDDBE9B-B937-EC41-A5EB-4D8DF32A1920}" dt="2020-06-21T18:50:21.522" v="94"/>
          <ac:inkMkLst>
            <pc:docMk/>
            <pc:sldMk cId="44573635" sldId="481"/>
            <ac:inkMk id="8" creationId="{114A214A-3ECF-AF47-8BBB-510A94268810}"/>
          </ac:inkMkLst>
        </pc:inkChg>
        <pc:inkChg chg="add del">
          <ac:chgData name="pavlos protopapas" userId="74894_tp_dropbox" providerId="OAuth2" clId="{9FDDBE9B-B937-EC41-A5EB-4D8DF32A1920}" dt="2020-06-21T18:50:21.548" v="104"/>
          <ac:inkMkLst>
            <pc:docMk/>
            <pc:sldMk cId="44573635" sldId="481"/>
            <ac:inkMk id="10" creationId="{B391DD7E-5934-9947-A9DB-6081AE432B5B}"/>
          </ac:inkMkLst>
        </pc:inkChg>
        <pc:inkChg chg="add del">
          <ac:chgData name="pavlos protopapas" userId="74894_tp_dropbox" providerId="OAuth2" clId="{9FDDBE9B-B937-EC41-A5EB-4D8DF32A1920}" dt="2020-06-21T18:50:21.539" v="100"/>
          <ac:inkMkLst>
            <pc:docMk/>
            <pc:sldMk cId="44573635" sldId="481"/>
            <ac:inkMk id="11" creationId="{45651D9A-624A-FE42-BD48-BCC6F41F36AA}"/>
          </ac:inkMkLst>
        </pc:inkChg>
        <pc:inkChg chg="add del">
          <ac:chgData name="pavlos protopapas" userId="74894_tp_dropbox" providerId="OAuth2" clId="{9FDDBE9B-B937-EC41-A5EB-4D8DF32A1920}" dt="2020-06-21T18:50:21.504" v="92"/>
          <ac:inkMkLst>
            <pc:docMk/>
            <pc:sldMk cId="44573635" sldId="481"/>
            <ac:inkMk id="12" creationId="{6906B07F-BC21-9149-8767-A9AD5DE709DB}"/>
          </ac:inkMkLst>
        </pc:inkChg>
        <pc:inkChg chg="add del">
          <ac:chgData name="pavlos protopapas" userId="74894_tp_dropbox" providerId="OAuth2" clId="{9FDDBE9B-B937-EC41-A5EB-4D8DF32A1920}" dt="2020-06-21T18:50:21.514" v="93"/>
          <ac:inkMkLst>
            <pc:docMk/>
            <pc:sldMk cId="44573635" sldId="481"/>
            <ac:inkMk id="13" creationId="{B90B16BB-87E7-4047-AEEE-C96DE44091A2}"/>
          </ac:inkMkLst>
        </pc:inkChg>
        <pc:inkChg chg="add del">
          <ac:chgData name="pavlos protopapas" userId="74894_tp_dropbox" providerId="OAuth2" clId="{9FDDBE9B-B937-EC41-A5EB-4D8DF32A1920}" dt="2020-06-21T18:50:21.541" v="101"/>
          <ac:inkMkLst>
            <pc:docMk/>
            <pc:sldMk cId="44573635" sldId="481"/>
            <ac:inkMk id="14" creationId="{B7006BEA-3CD4-BC4A-B019-FFE81B699B64}"/>
          </ac:inkMkLst>
        </pc:inkChg>
        <pc:inkChg chg="add del">
          <ac:chgData name="pavlos protopapas" userId="74894_tp_dropbox" providerId="OAuth2" clId="{9FDDBE9B-B937-EC41-A5EB-4D8DF32A1920}" dt="2020-06-21T18:50:21.556" v="109"/>
          <ac:inkMkLst>
            <pc:docMk/>
            <pc:sldMk cId="44573635" sldId="481"/>
            <ac:inkMk id="15" creationId="{F2C5D570-209C-1046-BB5C-BDAA2FFC3533}"/>
          </ac:inkMkLst>
        </pc:inkChg>
        <pc:inkChg chg="add del topLvl">
          <ac:chgData name="pavlos protopapas" userId="74894_tp_dropbox" providerId="OAuth2" clId="{9FDDBE9B-B937-EC41-A5EB-4D8DF32A1920}" dt="2020-06-21T18:50:21.553" v="106"/>
          <ac:inkMkLst>
            <pc:docMk/>
            <pc:sldMk cId="44573635" sldId="481"/>
            <ac:inkMk id="16" creationId="{B1E7E2A0-EEDA-5846-A528-8A267FB679DA}"/>
          </ac:inkMkLst>
        </pc:inkChg>
        <pc:inkChg chg="add del">
          <ac:chgData name="pavlos protopapas" userId="74894_tp_dropbox" providerId="OAuth2" clId="{9FDDBE9B-B937-EC41-A5EB-4D8DF32A1920}" dt="2020-06-21T18:50:21.531" v="97"/>
          <ac:inkMkLst>
            <pc:docMk/>
            <pc:sldMk cId="44573635" sldId="481"/>
            <ac:inkMk id="17" creationId="{5D57E02A-C981-5F4D-9A4B-DF45BC552187}"/>
          </ac:inkMkLst>
        </pc:inkChg>
        <pc:inkChg chg="add del">
          <ac:chgData name="pavlos protopapas" userId="74894_tp_dropbox" providerId="OAuth2" clId="{9FDDBE9B-B937-EC41-A5EB-4D8DF32A1920}" dt="2020-06-21T18:50:21.525" v="95"/>
          <ac:inkMkLst>
            <pc:docMk/>
            <pc:sldMk cId="44573635" sldId="481"/>
            <ac:inkMk id="18" creationId="{5A0C6920-9CFF-1740-BC89-1AE9637170C9}"/>
          </ac:inkMkLst>
        </pc:inkChg>
        <pc:inkChg chg="add del">
          <ac:chgData name="pavlos protopapas" userId="74894_tp_dropbox" providerId="OAuth2" clId="{9FDDBE9B-B937-EC41-A5EB-4D8DF32A1920}" dt="2020-06-21T18:50:21.528" v="96"/>
          <ac:inkMkLst>
            <pc:docMk/>
            <pc:sldMk cId="44573635" sldId="481"/>
            <ac:inkMk id="19" creationId="{6E2B979A-B3A3-0C4E-B3F1-68B702F6ADA9}"/>
          </ac:inkMkLst>
        </pc:inkChg>
        <pc:inkChg chg="add del topLvl">
          <ac:chgData name="pavlos protopapas" userId="74894_tp_dropbox" providerId="OAuth2" clId="{9FDDBE9B-B937-EC41-A5EB-4D8DF32A1920}" dt="2020-06-21T18:50:21.554" v="107"/>
          <ac:inkMkLst>
            <pc:docMk/>
            <pc:sldMk cId="44573635" sldId="481"/>
            <ac:inkMk id="20" creationId="{4B46F478-1202-5349-A0EB-ABFC9A3F737B}"/>
          </ac:inkMkLst>
        </pc:inkChg>
        <pc:inkChg chg="add del">
          <ac:chgData name="pavlos protopapas" userId="74894_tp_dropbox" providerId="OAuth2" clId="{9FDDBE9B-B937-EC41-A5EB-4D8DF32A1920}" dt="2020-06-21T18:50:21.533" v="98"/>
          <ac:inkMkLst>
            <pc:docMk/>
            <pc:sldMk cId="44573635" sldId="481"/>
            <ac:inkMk id="21" creationId="{34D73C52-C634-A447-B8C1-6477584616F1}"/>
          </ac:inkMkLst>
        </pc:inkChg>
        <pc:inkChg chg="add del topLvl">
          <ac:chgData name="pavlos protopapas" userId="74894_tp_dropbox" providerId="OAuth2" clId="{9FDDBE9B-B937-EC41-A5EB-4D8DF32A1920}" dt="2020-06-21T18:50:21.555" v="108"/>
          <ac:inkMkLst>
            <pc:docMk/>
            <pc:sldMk cId="44573635" sldId="481"/>
            <ac:inkMk id="22" creationId="{BFB317AD-321F-0642-9EF6-7806FC02C834}"/>
          </ac:inkMkLst>
        </pc:inkChg>
        <pc:inkChg chg="add del topLvl">
          <ac:chgData name="pavlos protopapas" userId="74894_tp_dropbox" providerId="OAuth2" clId="{9FDDBE9B-B937-EC41-A5EB-4D8DF32A1920}" dt="2020-06-21T18:50:21.547" v="103"/>
          <ac:inkMkLst>
            <pc:docMk/>
            <pc:sldMk cId="44573635" sldId="481"/>
            <ac:inkMk id="23" creationId="{55CF0F69-0FC0-C94A-956C-C7141DC1E419}"/>
          </ac:inkMkLst>
        </pc:inkChg>
      </pc:sldChg>
      <pc:sldChg chg="addSp">
        <pc:chgData name="pavlos protopapas" userId="74894_tp_dropbox" providerId="OAuth2" clId="{9FDDBE9B-B937-EC41-A5EB-4D8DF32A1920}" dt="2020-06-21T18:51:26.393" v="129"/>
        <pc:sldMkLst>
          <pc:docMk/>
          <pc:sldMk cId="3051980958" sldId="487"/>
        </pc:sldMkLst>
        <pc:grpChg chg="add">
          <ac:chgData name="pavlos protopapas" userId="74894_tp_dropbox" providerId="OAuth2" clId="{9FDDBE9B-B937-EC41-A5EB-4D8DF32A1920}" dt="2020-06-21T18:51:26.393" v="129"/>
          <ac:grpSpMkLst>
            <pc:docMk/>
            <pc:sldMk cId="3051980958" sldId="487"/>
            <ac:grpSpMk id="25" creationId="{7FA7D5FC-F0AB-E445-BCA0-59FA06A92FBA}"/>
          </ac:grpSpMkLst>
        </pc:grpChg>
        <pc:inkChg chg="add">
          <ac:chgData name="pavlos protopapas" userId="74894_tp_dropbox" providerId="OAuth2" clId="{9FDDBE9B-B937-EC41-A5EB-4D8DF32A1920}" dt="2020-06-21T18:51:17.508" v="112"/>
          <ac:inkMkLst>
            <pc:docMk/>
            <pc:sldMk cId="3051980958" sldId="487"/>
            <ac:inkMk id="5" creationId="{D4EB10A5-09B8-0C44-900B-BF4E13266ACC}"/>
          </ac:inkMkLst>
        </pc:inkChg>
        <pc:inkChg chg="add">
          <ac:chgData name="pavlos protopapas" userId="74894_tp_dropbox" providerId="OAuth2" clId="{9FDDBE9B-B937-EC41-A5EB-4D8DF32A1920}" dt="2020-06-21T18:51:17.843" v="113"/>
          <ac:inkMkLst>
            <pc:docMk/>
            <pc:sldMk cId="3051980958" sldId="487"/>
            <ac:inkMk id="9" creationId="{F2948AC8-A00A-0D4F-B166-0C3D475CEB3C}"/>
          </ac:inkMkLst>
        </pc:inkChg>
        <pc:inkChg chg="add">
          <ac:chgData name="pavlos protopapas" userId="74894_tp_dropbox" providerId="OAuth2" clId="{9FDDBE9B-B937-EC41-A5EB-4D8DF32A1920}" dt="2020-06-21T18:51:17.974" v="114"/>
          <ac:inkMkLst>
            <pc:docMk/>
            <pc:sldMk cId="3051980958" sldId="487"/>
            <ac:inkMk id="10" creationId="{900901E7-2E61-3441-A73D-A4F963125DCF}"/>
          </ac:inkMkLst>
        </pc:inkChg>
        <pc:inkChg chg="add">
          <ac:chgData name="pavlos protopapas" userId="74894_tp_dropbox" providerId="OAuth2" clId="{9FDDBE9B-B937-EC41-A5EB-4D8DF32A1920}" dt="2020-06-21T18:51:18.230" v="115"/>
          <ac:inkMkLst>
            <pc:docMk/>
            <pc:sldMk cId="3051980958" sldId="487"/>
            <ac:inkMk id="11" creationId="{79298AF9-DCD4-FD41-B1B8-196AE1472998}"/>
          </ac:inkMkLst>
        </pc:inkChg>
        <pc:inkChg chg="add">
          <ac:chgData name="pavlos protopapas" userId="74894_tp_dropbox" providerId="OAuth2" clId="{9FDDBE9B-B937-EC41-A5EB-4D8DF32A1920}" dt="2020-06-21T18:51:18.583" v="116"/>
          <ac:inkMkLst>
            <pc:docMk/>
            <pc:sldMk cId="3051980958" sldId="487"/>
            <ac:inkMk id="12" creationId="{894C3495-1BF3-E64A-8891-6E7BE07162D5}"/>
          </ac:inkMkLst>
        </pc:inkChg>
        <pc:inkChg chg="add">
          <ac:chgData name="pavlos protopapas" userId="74894_tp_dropbox" providerId="OAuth2" clId="{9FDDBE9B-B937-EC41-A5EB-4D8DF32A1920}" dt="2020-06-21T18:51:18.846" v="117"/>
          <ac:inkMkLst>
            <pc:docMk/>
            <pc:sldMk cId="3051980958" sldId="487"/>
            <ac:inkMk id="13" creationId="{78A3D9BB-90F9-D047-81FE-9C25DA0AF8A9}"/>
          </ac:inkMkLst>
        </pc:inkChg>
        <pc:inkChg chg="add">
          <ac:chgData name="pavlos protopapas" userId="74894_tp_dropbox" providerId="OAuth2" clId="{9FDDBE9B-B937-EC41-A5EB-4D8DF32A1920}" dt="2020-06-21T18:51:19.183" v="118"/>
          <ac:inkMkLst>
            <pc:docMk/>
            <pc:sldMk cId="3051980958" sldId="487"/>
            <ac:inkMk id="14" creationId="{571FDA4D-A3DD-0F46-A52B-5BCCF0AA8759}"/>
          </ac:inkMkLst>
        </pc:inkChg>
        <pc:inkChg chg="add">
          <ac:chgData name="pavlos protopapas" userId="74894_tp_dropbox" providerId="OAuth2" clId="{9FDDBE9B-B937-EC41-A5EB-4D8DF32A1920}" dt="2020-06-21T18:51:20.272" v="119"/>
          <ac:inkMkLst>
            <pc:docMk/>
            <pc:sldMk cId="3051980958" sldId="487"/>
            <ac:inkMk id="15" creationId="{76AC185D-2AAB-ED4D-99E7-968777EE0D9C}"/>
          </ac:inkMkLst>
        </pc:inkChg>
        <pc:inkChg chg="add">
          <ac:chgData name="pavlos protopapas" userId="74894_tp_dropbox" providerId="OAuth2" clId="{9FDDBE9B-B937-EC41-A5EB-4D8DF32A1920}" dt="2020-06-21T18:51:20.734" v="120"/>
          <ac:inkMkLst>
            <pc:docMk/>
            <pc:sldMk cId="3051980958" sldId="487"/>
            <ac:inkMk id="16" creationId="{42B411A3-0927-0B4B-A902-894421EF4479}"/>
          </ac:inkMkLst>
        </pc:inkChg>
        <pc:inkChg chg="add">
          <ac:chgData name="pavlos protopapas" userId="74894_tp_dropbox" providerId="OAuth2" clId="{9FDDBE9B-B937-EC41-A5EB-4D8DF32A1920}" dt="2020-06-21T18:51:21.189" v="121"/>
          <ac:inkMkLst>
            <pc:docMk/>
            <pc:sldMk cId="3051980958" sldId="487"/>
            <ac:inkMk id="17" creationId="{2F5736B5-6888-B140-93A6-ED991D4A890A}"/>
          </ac:inkMkLst>
        </pc:inkChg>
        <pc:inkChg chg="add">
          <ac:chgData name="pavlos protopapas" userId="74894_tp_dropbox" providerId="OAuth2" clId="{9FDDBE9B-B937-EC41-A5EB-4D8DF32A1920}" dt="2020-06-21T18:51:21.444" v="122"/>
          <ac:inkMkLst>
            <pc:docMk/>
            <pc:sldMk cId="3051980958" sldId="487"/>
            <ac:inkMk id="18" creationId="{9DEB4498-6BEE-D048-8E71-2CDACAEC1BE8}"/>
          </ac:inkMkLst>
        </pc:inkChg>
        <pc:inkChg chg="add">
          <ac:chgData name="pavlos protopapas" userId="74894_tp_dropbox" providerId="OAuth2" clId="{9FDDBE9B-B937-EC41-A5EB-4D8DF32A1920}" dt="2020-06-21T18:51:21.787" v="123"/>
          <ac:inkMkLst>
            <pc:docMk/>
            <pc:sldMk cId="3051980958" sldId="487"/>
            <ac:inkMk id="19" creationId="{6345D0F6-31CD-DF4D-93D1-B3D301EE0DDD}"/>
          </ac:inkMkLst>
        </pc:inkChg>
        <pc:inkChg chg="add">
          <ac:chgData name="pavlos protopapas" userId="74894_tp_dropbox" providerId="OAuth2" clId="{9FDDBE9B-B937-EC41-A5EB-4D8DF32A1920}" dt="2020-06-21T18:51:22.341" v="124"/>
          <ac:inkMkLst>
            <pc:docMk/>
            <pc:sldMk cId="3051980958" sldId="487"/>
            <ac:inkMk id="20" creationId="{7783C12A-2563-D944-9BDC-C0BC9255B68A}"/>
          </ac:inkMkLst>
        </pc:inkChg>
        <pc:inkChg chg="add">
          <ac:chgData name="pavlos protopapas" userId="74894_tp_dropbox" providerId="OAuth2" clId="{9FDDBE9B-B937-EC41-A5EB-4D8DF32A1920}" dt="2020-06-21T18:51:22.695" v="125"/>
          <ac:inkMkLst>
            <pc:docMk/>
            <pc:sldMk cId="3051980958" sldId="487"/>
            <ac:inkMk id="21" creationId="{57465C2A-BCAC-EA40-8A4E-7030701B3246}"/>
          </ac:inkMkLst>
        </pc:inkChg>
        <pc:inkChg chg="add">
          <ac:chgData name="pavlos protopapas" userId="74894_tp_dropbox" providerId="OAuth2" clId="{9FDDBE9B-B937-EC41-A5EB-4D8DF32A1920}" dt="2020-06-21T18:51:23.038" v="126"/>
          <ac:inkMkLst>
            <pc:docMk/>
            <pc:sldMk cId="3051980958" sldId="487"/>
            <ac:inkMk id="22" creationId="{D380AE93-85D0-A441-8DA5-F53312F38E04}"/>
          </ac:inkMkLst>
        </pc:inkChg>
        <pc:inkChg chg="add">
          <ac:chgData name="pavlos protopapas" userId="74894_tp_dropbox" providerId="OAuth2" clId="{9FDDBE9B-B937-EC41-A5EB-4D8DF32A1920}" dt="2020-06-21T18:51:23.476" v="127"/>
          <ac:inkMkLst>
            <pc:docMk/>
            <pc:sldMk cId="3051980958" sldId="487"/>
            <ac:inkMk id="23" creationId="{70784F84-6EF2-344C-9CCA-666D21617497}"/>
          </ac:inkMkLst>
        </pc:inkChg>
        <pc:inkChg chg="add">
          <ac:chgData name="pavlos protopapas" userId="74894_tp_dropbox" providerId="OAuth2" clId="{9FDDBE9B-B937-EC41-A5EB-4D8DF32A1920}" dt="2020-06-21T18:51:25.493" v="128"/>
          <ac:inkMkLst>
            <pc:docMk/>
            <pc:sldMk cId="3051980958" sldId="487"/>
            <ac:inkMk id="24" creationId="{536CC9D4-FDF8-D54A-880C-75D6146EAE86}"/>
          </ac:inkMkLst>
        </pc:inkChg>
      </pc:sldChg>
      <pc:sldChg chg="addSp delSp">
        <pc:chgData name="pavlos protopapas" userId="74894_tp_dropbox" providerId="OAuth2" clId="{9FDDBE9B-B937-EC41-A5EB-4D8DF32A1920}" dt="2020-06-21T18:51:55.299" v="134"/>
        <pc:sldMkLst>
          <pc:docMk/>
          <pc:sldMk cId="735405380" sldId="490"/>
        </pc:sldMkLst>
        <pc:grpChg chg="add del">
          <ac:chgData name="pavlos protopapas" userId="74894_tp_dropbox" providerId="OAuth2" clId="{9FDDBE9B-B937-EC41-A5EB-4D8DF32A1920}" dt="2020-06-21T18:51:55.294" v="133"/>
          <ac:grpSpMkLst>
            <pc:docMk/>
            <pc:sldMk cId="735405380" sldId="490"/>
            <ac:grpSpMk id="7" creationId="{32D9360C-292F-C846-A4FE-7FD14AE1F806}"/>
          </ac:grpSpMkLst>
        </pc:grpChg>
        <pc:inkChg chg="add del topLvl">
          <ac:chgData name="pavlos protopapas" userId="74894_tp_dropbox" providerId="OAuth2" clId="{9FDDBE9B-B937-EC41-A5EB-4D8DF32A1920}" dt="2020-06-21T18:51:55.299" v="134"/>
          <ac:inkMkLst>
            <pc:docMk/>
            <pc:sldMk cId="735405380" sldId="490"/>
            <ac:inkMk id="5" creationId="{51403BD7-4A6E-D740-9E75-08A175A2CA6E}"/>
          </ac:inkMkLst>
        </pc:inkChg>
        <pc:inkChg chg="add del topLvl">
          <ac:chgData name="pavlos protopapas" userId="74894_tp_dropbox" providerId="OAuth2" clId="{9FDDBE9B-B937-EC41-A5EB-4D8DF32A1920}" dt="2020-06-21T18:51:55.294" v="133"/>
          <ac:inkMkLst>
            <pc:docMk/>
            <pc:sldMk cId="735405380" sldId="490"/>
            <ac:inkMk id="6" creationId="{F60B9BAE-3A30-5444-9396-68EFE87B061C}"/>
          </ac:inkMkLst>
        </pc:inkChg>
      </pc:sldChg>
      <pc:sldChg chg="addSp">
        <pc:chgData name="pavlos protopapas" userId="74894_tp_dropbox" providerId="OAuth2" clId="{9FDDBE9B-B937-EC41-A5EB-4D8DF32A1920}" dt="2020-06-21T18:52:12.804" v="146"/>
        <pc:sldMkLst>
          <pc:docMk/>
          <pc:sldMk cId="3971204713" sldId="491"/>
        </pc:sldMkLst>
        <pc:grpChg chg="add">
          <ac:chgData name="pavlos protopapas" userId="74894_tp_dropbox" providerId="OAuth2" clId="{9FDDBE9B-B937-EC41-A5EB-4D8DF32A1920}" dt="2020-06-21T18:52:12.804" v="146"/>
          <ac:grpSpMkLst>
            <pc:docMk/>
            <pc:sldMk cId="3971204713" sldId="491"/>
            <ac:grpSpMk id="16" creationId="{1D000EE0-3838-7A48-9290-F423E2AC93FE}"/>
          </ac:grpSpMkLst>
        </pc:grpChg>
        <pc:inkChg chg="add">
          <ac:chgData name="pavlos protopapas" userId="74894_tp_dropbox" providerId="OAuth2" clId="{9FDDBE9B-B937-EC41-A5EB-4D8DF32A1920}" dt="2020-06-21T18:52:07.128" v="135"/>
          <ac:inkMkLst>
            <pc:docMk/>
            <pc:sldMk cId="3971204713" sldId="491"/>
            <ac:inkMk id="5" creationId="{383C3FDE-C39A-1B44-AAEA-5F92B9842D30}"/>
          </ac:inkMkLst>
        </pc:inkChg>
        <pc:inkChg chg="add">
          <ac:chgData name="pavlos protopapas" userId="74894_tp_dropbox" providerId="OAuth2" clId="{9FDDBE9B-B937-EC41-A5EB-4D8DF32A1920}" dt="2020-06-21T18:52:07.274" v="136"/>
          <ac:inkMkLst>
            <pc:docMk/>
            <pc:sldMk cId="3971204713" sldId="491"/>
            <ac:inkMk id="6" creationId="{0FABFF60-D0FB-1447-9283-760A2573E5B0}"/>
          </ac:inkMkLst>
        </pc:inkChg>
        <pc:inkChg chg="add">
          <ac:chgData name="pavlos protopapas" userId="74894_tp_dropbox" providerId="OAuth2" clId="{9FDDBE9B-B937-EC41-A5EB-4D8DF32A1920}" dt="2020-06-21T18:52:07.869" v="137"/>
          <ac:inkMkLst>
            <pc:docMk/>
            <pc:sldMk cId="3971204713" sldId="491"/>
            <ac:inkMk id="7" creationId="{C2D4837D-F671-D949-A25A-EAE82810FE47}"/>
          </ac:inkMkLst>
        </pc:inkChg>
        <pc:inkChg chg="add">
          <ac:chgData name="pavlos protopapas" userId="74894_tp_dropbox" providerId="OAuth2" clId="{9FDDBE9B-B937-EC41-A5EB-4D8DF32A1920}" dt="2020-06-21T18:52:08.320" v="138"/>
          <ac:inkMkLst>
            <pc:docMk/>
            <pc:sldMk cId="3971204713" sldId="491"/>
            <ac:inkMk id="8" creationId="{FC453B10-7B12-EA48-B7EC-BDA2E830637A}"/>
          </ac:inkMkLst>
        </pc:inkChg>
        <pc:inkChg chg="add">
          <ac:chgData name="pavlos protopapas" userId="74894_tp_dropbox" providerId="OAuth2" clId="{9FDDBE9B-B937-EC41-A5EB-4D8DF32A1920}" dt="2020-06-21T18:52:08.925" v="139"/>
          <ac:inkMkLst>
            <pc:docMk/>
            <pc:sldMk cId="3971204713" sldId="491"/>
            <ac:inkMk id="9" creationId="{C8A0CFD5-972F-E44D-8361-8D326D5DBEDA}"/>
          </ac:inkMkLst>
        </pc:inkChg>
        <pc:inkChg chg="add">
          <ac:chgData name="pavlos protopapas" userId="74894_tp_dropbox" providerId="OAuth2" clId="{9FDDBE9B-B937-EC41-A5EB-4D8DF32A1920}" dt="2020-06-21T18:52:09.330" v="140"/>
          <ac:inkMkLst>
            <pc:docMk/>
            <pc:sldMk cId="3971204713" sldId="491"/>
            <ac:inkMk id="10" creationId="{48365323-31C0-E643-AAA2-0E8AD22B8992}"/>
          </ac:inkMkLst>
        </pc:inkChg>
        <pc:inkChg chg="add">
          <ac:chgData name="pavlos protopapas" userId="74894_tp_dropbox" providerId="OAuth2" clId="{9FDDBE9B-B937-EC41-A5EB-4D8DF32A1920}" dt="2020-06-21T18:52:09.527" v="141"/>
          <ac:inkMkLst>
            <pc:docMk/>
            <pc:sldMk cId="3971204713" sldId="491"/>
            <ac:inkMk id="11" creationId="{B7C75EBD-5D35-6241-A3A3-84B591E9FDAB}"/>
          </ac:inkMkLst>
        </pc:inkChg>
        <pc:inkChg chg="add">
          <ac:chgData name="pavlos protopapas" userId="74894_tp_dropbox" providerId="OAuth2" clId="{9FDDBE9B-B937-EC41-A5EB-4D8DF32A1920}" dt="2020-06-21T18:52:09.731" v="142"/>
          <ac:inkMkLst>
            <pc:docMk/>
            <pc:sldMk cId="3971204713" sldId="491"/>
            <ac:inkMk id="12" creationId="{3A5CEEC1-0919-8743-89FD-EBAB4C98FCEC}"/>
          </ac:inkMkLst>
        </pc:inkChg>
        <pc:inkChg chg="add">
          <ac:chgData name="pavlos protopapas" userId="74894_tp_dropbox" providerId="OAuth2" clId="{9FDDBE9B-B937-EC41-A5EB-4D8DF32A1920}" dt="2020-06-21T18:52:10.319" v="143"/>
          <ac:inkMkLst>
            <pc:docMk/>
            <pc:sldMk cId="3971204713" sldId="491"/>
            <ac:inkMk id="13" creationId="{F4095456-680C-DE47-9637-729171AFDF0A}"/>
          </ac:inkMkLst>
        </pc:inkChg>
        <pc:inkChg chg="add">
          <ac:chgData name="pavlos protopapas" userId="74894_tp_dropbox" providerId="OAuth2" clId="{9FDDBE9B-B937-EC41-A5EB-4D8DF32A1920}" dt="2020-06-21T18:52:10.684" v="144"/>
          <ac:inkMkLst>
            <pc:docMk/>
            <pc:sldMk cId="3971204713" sldId="491"/>
            <ac:inkMk id="14" creationId="{D67FD4DC-BB4D-A748-9CD4-BA9A33A7ECF7}"/>
          </ac:inkMkLst>
        </pc:inkChg>
        <pc:inkChg chg="add">
          <ac:chgData name="pavlos protopapas" userId="74894_tp_dropbox" providerId="OAuth2" clId="{9FDDBE9B-B937-EC41-A5EB-4D8DF32A1920}" dt="2020-06-21T18:52:11.865" v="145"/>
          <ac:inkMkLst>
            <pc:docMk/>
            <pc:sldMk cId="3971204713" sldId="491"/>
            <ac:inkMk id="15" creationId="{C46FA688-3DE0-4949-8DC7-8B61342DD633}"/>
          </ac:inkMkLst>
        </pc:inkChg>
      </pc:sldChg>
      <pc:sldChg chg="addSp">
        <pc:chgData name="pavlos protopapas" userId="74894_tp_dropbox" providerId="OAuth2" clId="{9FDDBE9B-B937-EC41-A5EB-4D8DF32A1920}" dt="2020-06-21T18:52:49.958" v="185"/>
        <pc:sldMkLst>
          <pc:docMk/>
          <pc:sldMk cId="382173888" sldId="493"/>
        </pc:sldMkLst>
        <pc:grpChg chg="add">
          <ac:chgData name="pavlos protopapas" userId="74894_tp_dropbox" providerId="OAuth2" clId="{9FDDBE9B-B937-EC41-A5EB-4D8DF32A1920}" dt="2020-06-21T18:52:49.958" v="185"/>
          <ac:grpSpMkLst>
            <pc:docMk/>
            <pc:sldMk cId="382173888" sldId="493"/>
            <ac:grpSpMk id="45" creationId="{B5907F2C-D690-404A-B2EB-5B4A770BE52A}"/>
          </ac:grpSpMkLst>
        </pc:grpChg>
        <pc:inkChg chg="add">
          <ac:chgData name="pavlos protopapas" userId="74894_tp_dropbox" providerId="OAuth2" clId="{9FDDBE9B-B937-EC41-A5EB-4D8DF32A1920}" dt="2020-06-21T18:52:36.678" v="147"/>
          <ac:inkMkLst>
            <pc:docMk/>
            <pc:sldMk cId="382173888" sldId="493"/>
            <ac:inkMk id="6" creationId="{9F652165-35C4-654A-B420-7E572E76AA4A}"/>
          </ac:inkMkLst>
        </pc:inkChg>
        <pc:inkChg chg="add">
          <ac:chgData name="pavlos protopapas" userId="74894_tp_dropbox" providerId="OAuth2" clId="{9FDDBE9B-B937-EC41-A5EB-4D8DF32A1920}" dt="2020-06-21T18:52:36.839" v="148"/>
          <ac:inkMkLst>
            <pc:docMk/>
            <pc:sldMk cId="382173888" sldId="493"/>
            <ac:inkMk id="7" creationId="{E0EE84A8-7D43-E746-A550-590132EFCE59}"/>
          </ac:inkMkLst>
        </pc:inkChg>
        <pc:inkChg chg="add">
          <ac:chgData name="pavlos protopapas" userId="74894_tp_dropbox" providerId="OAuth2" clId="{9FDDBE9B-B937-EC41-A5EB-4D8DF32A1920}" dt="2020-06-21T18:52:37.095" v="149"/>
          <ac:inkMkLst>
            <pc:docMk/>
            <pc:sldMk cId="382173888" sldId="493"/>
            <ac:inkMk id="8" creationId="{F66F8468-FF70-E747-B144-5FFD0AF927E5}"/>
          </ac:inkMkLst>
        </pc:inkChg>
        <pc:inkChg chg="add">
          <ac:chgData name="pavlos protopapas" userId="74894_tp_dropbox" providerId="OAuth2" clId="{9FDDBE9B-B937-EC41-A5EB-4D8DF32A1920}" dt="2020-06-21T18:52:37.407" v="150"/>
          <ac:inkMkLst>
            <pc:docMk/>
            <pc:sldMk cId="382173888" sldId="493"/>
            <ac:inkMk id="9" creationId="{F05DBA22-7929-2845-9045-3C773CE242CD}"/>
          </ac:inkMkLst>
        </pc:inkChg>
        <pc:inkChg chg="add">
          <ac:chgData name="pavlos protopapas" userId="74894_tp_dropbox" providerId="OAuth2" clId="{9FDDBE9B-B937-EC41-A5EB-4D8DF32A1920}" dt="2020-06-21T18:52:37.637" v="151"/>
          <ac:inkMkLst>
            <pc:docMk/>
            <pc:sldMk cId="382173888" sldId="493"/>
            <ac:inkMk id="11" creationId="{A210DF09-E03A-314F-9879-7DC982607B6C}"/>
          </ac:inkMkLst>
        </pc:inkChg>
        <pc:inkChg chg="add">
          <ac:chgData name="pavlos protopapas" userId="74894_tp_dropbox" providerId="OAuth2" clId="{9FDDBE9B-B937-EC41-A5EB-4D8DF32A1920}" dt="2020-06-21T18:52:37.970" v="152"/>
          <ac:inkMkLst>
            <pc:docMk/>
            <pc:sldMk cId="382173888" sldId="493"/>
            <ac:inkMk id="12" creationId="{380DDF6E-983F-9C41-AD64-F3F99FBA6F6E}"/>
          </ac:inkMkLst>
        </pc:inkChg>
        <pc:inkChg chg="add">
          <ac:chgData name="pavlos protopapas" userId="74894_tp_dropbox" providerId="OAuth2" clId="{9FDDBE9B-B937-EC41-A5EB-4D8DF32A1920}" dt="2020-06-21T18:52:38.332" v="153"/>
          <ac:inkMkLst>
            <pc:docMk/>
            <pc:sldMk cId="382173888" sldId="493"/>
            <ac:inkMk id="13" creationId="{49E50AC5-5372-434A-B4F2-1B4129D395BF}"/>
          </ac:inkMkLst>
        </pc:inkChg>
        <pc:inkChg chg="add">
          <ac:chgData name="pavlos protopapas" userId="74894_tp_dropbox" providerId="OAuth2" clId="{9FDDBE9B-B937-EC41-A5EB-4D8DF32A1920}" dt="2020-06-21T18:52:38.833" v="154"/>
          <ac:inkMkLst>
            <pc:docMk/>
            <pc:sldMk cId="382173888" sldId="493"/>
            <ac:inkMk id="14" creationId="{77DEF9B1-77D6-3D4C-A956-9DB69DBA29B5}"/>
          </ac:inkMkLst>
        </pc:inkChg>
        <pc:inkChg chg="add">
          <ac:chgData name="pavlos protopapas" userId="74894_tp_dropbox" providerId="OAuth2" clId="{9FDDBE9B-B937-EC41-A5EB-4D8DF32A1920}" dt="2020-06-21T18:52:39.288" v="155"/>
          <ac:inkMkLst>
            <pc:docMk/>
            <pc:sldMk cId="382173888" sldId="493"/>
            <ac:inkMk id="15" creationId="{EAE5FA4F-DC5E-6349-8188-E9601E368386}"/>
          </ac:inkMkLst>
        </pc:inkChg>
        <pc:inkChg chg="add">
          <ac:chgData name="pavlos protopapas" userId="74894_tp_dropbox" providerId="OAuth2" clId="{9FDDBE9B-B937-EC41-A5EB-4D8DF32A1920}" dt="2020-06-21T18:52:39.462" v="156"/>
          <ac:inkMkLst>
            <pc:docMk/>
            <pc:sldMk cId="382173888" sldId="493"/>
            <ac:inkMk id="16" creationId="{4A8884FF-7DD3-D84B-A8DD-6C579A74D9A6}"/>
          </ac:inkMkLst>
        </pc:inkChg>
        <pc:inkChg chg="add">
          <ac:chgData name="pavlos protopapas" userId="74894_tp_dropbox" providerId="OAuth2" clId="{9FDDBE9B-B937-EC41-A5EB-4D8DF32A1920}" dt="2020-06-21T18:52:39.683" v="157"/>
          <ac:inkMkLst>
            <pc:docMk/>
            <pc:sldMk cId="382173888" sldId="493"/>
            <ac:inkMk id="17" creationId="{01A25E0D-0117-074C-AC0D-5126B4E226FF}"/>
          </ac:inkMkLst>
        </pc:inkChg>
        <pc:inkChg chg="add">
          <ac:chgData name="pavlos protopapas" userId="74894_tp_dropbox" providerId="OAuth2" clId="{9FDDBE9B-B937-EC41-A5EB-4D8DF32A1920}" dt="2020-06-21T18:52:39.913" v="158"/>
          <ac:inkMkLst>
            <pc:docMk/>
            <pc:sldMk cId="382173888" sldId="493"/>
            <ac:inkMk id="18" creationId="{AB0CC11A-D703-6944-A732-C637FD3DF739}"/>
          </ac:inkMkLst>
        </pc:inkChg>
        <pc:inkChg chg="add">
          <ac:chgData name="pavlos protopapas" userId="74894_tp_dropbox" providerId="OAuth2" clId="{9FDDBE9B-B937-EC41-A5EB-4D8DF32A1920}" dt="2020-06-21T18:52:40.283" v="159"/>
          <ac:inkMkLst>
            <pc:docMk/>
            <pc:sldMk cId="382173888" sldId="493"/>
            <ac:inkMk id="19" creationId="{31C57A2C-B1D9-094A-9B58-B0E3FBCE30E1}"/>
          </ac:inkMkLst>
        </pc:inkChg>
        <pc:inkChg chg="add">
          <ac:chgData name="pavlos protopapas" userId="74894_tp_dropbox" providerId="OAuth2" clId="{9FDDBE9B-B937-EC41-A5EB-4D8DF32A1920}" dt="2020-06-21T18:52:40.521" v="160"/>
          <ac:inkMkLst>
            <pc:docMk/>
            <pc:sldMk cId="382173888" sldId="493"/>
            <ac:inkMk id="20" creationId="{6BF148BA-0E0C-8941-B366-C59307C4EFD6}"/>
          </ac:inkMkLst>
        </pc:inkChg>
        <pc:inkChg chg="add">
          <ac:chgData name="pavlos protopapas" userId="74894_tp_dropbox" providerId="OAuth2" clId="{9FDDBE9B-B937-EC41-A5EB-4D8DF32A1920}" dt="2020-06-21T18:52:40.758" v="161"/>
          <ac:inkMkLst>
            <pc:docMk/>
            <pc:sldMk cId="382173888" sldId="493"/>
            <ac:inkMk id="21" creationId="{F6AECA5E-ED65-4443-8679-E6B7EF5B1DB2}"/>
          </ac:inkMkLst>
        </pc:inkChg>
        <pc:inkChg chg="add">
          <ac:chgData name="pavlos protopapas" userId="74894_tp_dropbox" providerId="OAuth2" clId="{9FDDBE9B-B937-EC41-A5EB-4D8DF32A1920}" dt="2020-06-21T18:52:40.929" v="162"/>
          <ac:inkMkLst>
            <pc:docMk/>
            <pc:sldMk cId="382173888" sldId="493"/>
            <ac:inkMk id="22" creationId="{08068B53-FA2B-8348-80B5-437F287CB504}"/>
          </ac:inkMkLst>
        </pc:inkChg>
        <pc:inkChg chg="add">
          <ac:chgData name="pavlos protopapas" userId="74894_tp_dropbox" providerId="OAuth2" clId="{9FDDBE9B-B937-EC41-A5EB-4D8DF32A1920}" dt="2020-06-21T18:52:41.909" v="163"/>
          <ac:inkMkLst>
            <pc:docMk/>
            <pc:sldMk cId="382173888" sldId="493"/>
            <ac:inkMk id="23" creationId="{D67D6D73-85BD-7E46-AC50-351FF94BA3BF}"/>
          </ac:inkMkLst>
        </pc:inkChg>
        <pc:inkChg chg="add">
          <ac:chgData name="pavlos protopapas" userId="74894_tp_dropbox" providerId="OAuth2" clId="{9FDDBE9B-B937-EC41-A5EB-4D8DF32A1920}" dt="2020-06-21T18:52:42.289" v="164"/>
          <ac:inkMkLst>
            <pc:docMk/>
            <pc:sldMk cId="382173888" sldId="493"/>
            <ac:inkMk id="24" creationId="{07EDEE0B-E80B-8046-8A3D-DBEFECDB7869}"/>
          </ac:inkMkLst>
        </pc:inkChg>
        <pc:inkChg chg="add">
          <ac:chgData name="pavlos protopapas" userId="74894_tp_dropbox" providerId="OAuth2" clId="{9FDDBE9B-B937-EC41-A5EB-4D8DF32A1920}" dt="2020-06-21T18:52:42.630" v="165"/>
          <ac:inkMkLst>
            <pc:docMk/>
            <pc:sldMk cId="382173888" sldId="493"/>
            <ac:inkMk id="25" creationId="{2D2351A7-0601-FD45-A920-F74208DC370C}"/>
          </ac:inkMkLst>
        </pc:inkChg>
        <pc:inkChg chg="add">
          <ac:chgData name="pavlos protopapas" userId="74894_tp_dropbox" providerId="OAuth2" clId="{9FDDBE9B-B937-EC41-A5EB-4D8DF32A1920}" dt="2020-06-21T18:52:42.825" v="166"/>
          <ac:inkMkLst>
            <pc:docMk/>
            <pc:sldMk cId="382173888" sldId="493"/>
            <ac:inkMk id="26" creationId="{88ECC0B7-9274-2340-A8B9-53373B93CDE8}"/>
          </ac:inkMkLst>
        </pc:inkChg>
        <pc:inkChg chg="add">
          <ac:chgData name="pavlos protopapas" userId="74894_tp_dropbox" providerId="OAuth2" clId="{9FDDBE9B-B937-EC41-A5EB-4D8DF32A1920}" dt="2020-06-21T18:52:42.975" v="167"/>
          <ac:inkMkLst>
            <pc:docMk/>
            <pc:sldMk cId="382173888" sldId="493"/>
            <ac:inkMk id="27" creationId="{E2EB6B6D-CD3D-9046-B209-45D293B08231}"/>
          </ac:inkMkLst>
        </pc:inkChg>
        <pc:inkChg chg="add">
          <ac:chgData name="pavlos protopapas" userId="74894_tp_dropbox" providerId="OAuth2" clId="{9FDDBE9B-B937-EC41-A5EB-4D8DF32A1920}" dt="2020-06-21T18:52:43.176" v="168"/>
          <ac:inkMkLst>
            <pc:docMk/>
            <pc:sldMk cId="382173888" sldId="493"/>
            <ac:inkMk id="28" creationId="{CF8B68E9-7D89-234F-84E6-918B2DEF1B52}"/>
          </ac:inkMkLst>
        </pc:inkChg>
        <pc:inkChg chg="add">
          <ac:chgData name="pavlos protopapas" userId="74894_tp_dropbox" providerId="OAuth2" clId="{9FDDBE9B-B937-EC41-A5EB-4D8DF32A1920}" dt="2020-06-21T18:52:43.414" v="169"/>
          <ac:inkMkLst>
            <pc:docMk/>
            <pc:sldMk cId="382173888" sldId="493"/>
            <ac:inkMk id="29" creationId="{B09AEF90-C003-5D4D-BF9C-52021025C36E}"/>
          </ac:inkMkLst>
        </pc:inkChg>
        <pc:inkChg chg="add">
          <ac:chgData name="pavlos protopapas" userId="74894_tp_dropbox" providerId="OAuth2" clId="{9FDDBE9B-B937-EC41-A5EB-4D8DF32A1920}" dt="2020-06-21T18:52:43.831" v="170"/>
          <ac:inkMkLst>
            <pc:docMk/>
            <pc:sldMk cId="382173888" sldId="493"/>
            <ac:inkMk id="30" creationId="{9AE6075D-F97B-C840-8A52-E43072650FC0}"/>
          </ac:inkMkLst>
        </pc:inkChg>
        <pc:inkChg chg="add">
          <ac:chgData name="pavlos protopapas" userId="74894_tp_dropbox" providerId="OAuth2" clId="{9FDDBE9B-B937-EC41-A5EB-4D8DF32A1920}" dt="2020-06-21T18:52:44.127" v="171"/>
          <ac:inkMkLst>
            <pc:docMk/>
            <pc:sldMk cId="382173888" sldId="493"/>
            <ac:inkMk id="31" creationId="{341484FA-434F-DF4D-8A9F-DE74DA051927}"/>
          </ac:inkMkLst>
        </pc:inkChg>
        <pc:inkChg chg="add">
          <ac:chgData name="pavlos protopapas" userId="74894_tp_dropbox" providerId="OAuth2" clId="{9FDDBE9B-B937-EC41-A5EB-4D8DF32A1920}" dt="2020-06-21T18:52:44.356" v="172"/>
          <ac:inkMkLst>
            <pc:docMk/>
            <pc:sldMk cId="382173888" sldId="493"/>
            <ac:inkMk id="32" creationId="{82C952A4-3121-1942-9E5C-2A0EBD9CBC95}"/>
          </ac:inkMkLst>
        </pc:inkChg>
        <pc:inkChg chg="add">
          <ac:chgData name="pavlos protopapas" userId="74894_tp_dropbox" providerId="OAuth2" clId="{9FDDBE9B-B937-EC41-A5EB-4D8DF32A1920}" dt="2020-06-21T18:52:44.626" v="173"/>
          <ac:inkMkLst>
            <pc:docMk/>
            <pc:sldMk cId="382173888" sldId="493"/>
            <ac:inkMk id="33" creationId="{31883331-BBDB-D243-92F9-F5C24D55DEBA}"/>
          </ac:inkMkLst>
        </pc:inkChg>
        <pc:inkChg chg="add">
          <ac:chgData name="pavlos protopapas" userId="74894_tp_dropbox" providerId="OAuth2" clId="{9FDDBE9B-B937-EC41-A5EB-4D8DF32A1920}" dt="2020-06-21T18:52:44.822" v="174"/>
          <ac:inkMkLst>
            <pc:docMk/>
            <pc:sldMk cId="382173888" sldId="493"/>
            <ac:inkMk id="34" creationId="{E0382BD2-1E42-0E41-B6FC-77D9D802011D}"/>
          </ac:inkMkLst>
        </pc:inkChg>
        <pc:inkChg chg="add">
          <ac:chgData name="pavlos protopapas" userId="74894_tp_dropbox" providerId="OAuth2" clId="{9FDDBE9B-B937-EC41-A5EB-4D8DF32A1920}" dt="2020-06-21T18:52:45.848" v="175"/>
          <ac:inkMkLst>
            <pc:docMk/>
            <pc:sldMk cId="382173888" sldId="493"/>
            <ac:inkMk id="35" creationId="{26B488A0-1623-A24E-95F4-BA470E5B20C0}"/>
          </ac:inkMkLst>
        </pc:inkChg>
        <pc:inkChg chg="add">
          <ac:chgData name="pavlos protopapas" userId="74894_tp_dropbox" providerId="OAuth2" clId="{9FDDBE9B-B937-EC41-A5EB-4D8DF32A1920}" dt="2020-06-21T18:52:46.035" v="176"/>
          <ac:inkMkLst>
            <pc:docMk/>
            <pc:sldMk cId="382173888" sldId="493"/>
            <ac:inkMk id="36" creationId="{4AF92544-167F-7847-A291-3F72C6ABD3C6}"/>
          </ac:inkMkLst>
        </pc:inkChg>
        <pc:inkChg chg="add">
          <ac:chgData name="pavlos protopapas" userId="74894_tp_dropbox" providerId="OAuth2" clId="{9FDDBE9B-B937-EC41-A5EB-4D8DF32A1920}" dt="2020-06-21T18:52:46.490" v="177"/>
          <ac:inkMkLst>
            <pc:docMk/>
            <pc:sldMk cId="382173888" sldId="493"/>
            <ac:inkMk id="37" creationId="{7023F3EC-4096-8D4C-A3D9-25D319DDFB88}"/>
          </ac:inkMkLst>
        </pc:inkChg>
        <pc:inkChg chg="add">
          <ac:chgData name="pavlos protopapas" userId="74894_tp_dropbox" providerId="OAuth2" clId="{9FDDBE9B-B937-EC41-A5EB-4D8DF32A1920}" dt="2020-06-21T18:52:46.656" v="178"/>
          <ac:inkMkLst>
            <pc:docMk/>
            <pc:sldMk cId="382173888" sldId="493"/>
            <ac:inkMk id="38" creationId="{717769E4-E960-1749-A883-2712DE18AED5}"/>
          </ac:inkMkLst>
        </pc:inkChg>
        <pc:inkChg chg="add">
          <ac:chgData name="pavlos protopapas" userId="74894_tp_dropbox" providerId="OAuth2" clId="{9FDDBE9B-B937-EC41-A5EB-4D8DF32A1920}" dt="2020-06-21T18:52:47.006" v="179"/>
          <ac:inkMkLst>
            <pc:docMk/>
            <pc:sldMk cId="382173888" sldId="493"/>
            <ac:inkMk id="39" creationId="{A6F2AAED-4F2D-074D-A96A-7361EA2199A7}"/>
          </ac:inkMkLst>
        </pc:inkChg>
        <pc:inkChg chg="add">
          <ac:chgData name="pavlos protopapas" userId="74894_tp_dropbox" providerId="OAuth2" clId="{9FDDBE9B-B937-EC41-A5EB-4D8DF32A1920}" dt="2020-06-21T18:52:47.201" v="180"/>
          <ac:inkMkLst>
            <pc:docMk/>
            <pc:sldMk cId="382173888" sldId="493"/>
            <ac:inkMk id="40" creationId="{E88328C4-70D3-B447-96ED-46C642066C82}"/>
          </ac:inkMkLst>
        </pc:inkChg>
        <pc:inkChg chg="add">
          <ac:chgData name="pavlos protopapas" userId="74894_tp_dropbox" providerId="OAuth2" clId="{9FDDBE9B-B937-EC41-A5EB-4D8DF32A1920}" dt="2020-06-21T18:52:47.556" v="181"/>
          <ac:inkMkLst>
            <pc:docMk/>
            <pc:sldMk cId="382173888" sldId="493"/>
            <ac:inkMk id="41" creationId="{2ADBF846-75B8-D340-972B-06DD356041DC}"/>
          </ac:inkMkLst>
        </pc:inkChg>
        <pc:inkChg chg="add">
          <ac:chgData name="pavlos protopapas" userId="74894_tp_dropbox" providerId="OAuth2" clId="{9FDDBE9B-B937-EC41-A5EB-4D8DF32A1920}" dt="2020-06-21T18:52:47.982" v="182"/>
          <ac:inkMkLst>
            <pc:docMk/>
            <pc:sldMk cId="382173888" sldId="493"/>
            <ac:inkMk id="42" creationId="{B1905F7F-3177-F444-94A1-17D7188E9243}"/>
          </ac:inkMkLst>
        </pc:inkChg>
        <pc:inkChg chg="add">
          <ac:chgData name="pavlos protopapas" userId="74894_tp_dropbox" providerId="OAuth2" clId="{9FDDBE9B-B937-EC41-A5EB-4D8DF32A1920}" dt="2020-06-21T18:52:48.223" v="183"/>
          <ac:inkMkLst>
            <pc:docMk/>
            <pc:sldMk cId="382173888" sldId="493"/>
            <ac:inkMk id="43" creationId="{97057EFC-5BCA-AA42-A390-277083F48439}"/>
          </ac:inkMkLst>
        </pc:inkChg>
        <pc:inkChg chg="add">
          <ac:chgData name="pavlos protopapas" userId="74894_tp_dropbox" providerId="OAuth2" clId="{9FDDBE9B-B937-EC41-A5EB-4D8DF32A1920}" dt="2020-06-21T18:52:49.073" v="184"/>
          <ac:inkMkLst>
            <pc:docMk/>
            <pc:sldMk cId="382173888" sldId="493"/>
            <ac:inkMk id="44" creationId="{3704F8BB-837E-CA4F-858F-164B4F67CDF5}"/>
          </ac:inkMkLst>
        </pc:inkChg>
      </pc:sldChg>
      <pc:sldChg chg="addSp">
        <pc:chgData name="pavlos protopapas" userId="74894_tp_dropbox" providerId="OAuth2" clId="{9FDDBE9B-B937-EC41-A5EB-4D8DF32A1920}" dt="2020-06-21T18:52:59.551" v="194"/>
        <pc:sldMkLst>
          <pc:docMk/>
          <pc:sldMk cId="3581553462" sldId="494"/>
        </pc:sldMkLst>
        <pc:grpChg chg="add">
          <ac:chgData name="pavlos protopapas" userId="74894_tp_dropbox" providerId="OAuth2" clId="{9FDDBE9B-B937-EC41-A5EB-4D8DF32A1920}" dt="2020-06-21T18:52:59.551" v="194"/>
          <ac:grpSpMkLst>
            <pc:docMk/>
            <pc:sldMk cId="3581553462" sldId="494"/>
            <ac:grpSpMk id="18" creationId="{FB8B1692-5554-8A40-A97F-FA212A6FF2B7}"/>
          </ac:grpSpMkLst>
        </pc:grpChg>
        <pc:inkChg chg="add">
          <ac:chgData name="pavlos protopapas" userId="74894_tp_dropbox" providerId="OAuth2" clId="{9FDDBE9B-B937-EC41-A5EB-4D8DF32A1920}" dt="2020-06-21T18:52:55.388" v="186"/>
          <ac:inkMkLst>
            <pc:docMk/>
            <pc:sldMk cId="3581553462" sldId="494"/>
            <ac:inkMk id="3" creationId="{E411BD89-90C0-794D-B2BA-5C8B8C0C493A}"/>
          </ac:inkMkLst>
        </pc:inkChg>
        <pc:inkChg chg="add">
          <ac:chgData name="pavlos protopapas" userId="74894_tp_dropbox" providerId="OAuth2" clId="{9FDDBE9B-B937-EC41-A5EB-4D8DF32A1920}" dt="2020-06-21T18:52:55.910" v="187"/>
          <ac:inkMkLst>
            <pc:docMk/>
            <pc:sldMk cId="3581553462" sldId="494"/>
            <ac:inkMk id="5" creationId="{68E72506-FE22-2346-B1FC-AE18F6F72AB8}"/>
          </ac:inkMkLst>
        </pc:inkChg>
        <pc:inkChg chg="add">
          <ac:chgData name="pavlos protopapas" userId="74894_tp_dropbox" providerId="OAuth2" clId="{9FDDBE9B-B937-EC41-A5EB-4D8DF32A1920}" dt="2020-06-21T18:52:56.297" v="188"/>
          <ac:inkMkLst>
            <pc:docMk/>
            <pc:sldMk cId="3581553462" sldId="494"/>
            <ac:inkMk id="6" creationId="{3606058B-4431-124A-97AF-07AAA1AD5868}"/>
          </ac:inkMkLst>
        </pc:inkChg>
        <pc:inkChg chg="add">
          <ac:chgData name="pavlos protopapas" userId="74894_tp_dropbox" providerId="OAuth2" clId="{9FDDBE9B-B937-EC41-A5EB-4D8DF32A1920}" dt="2020-06-21T18:52:56.722" v="189"/>
          <ac:inkMkLst>
            <pc:docMk/>
            <pc:sldMk cId="3581553462" sldId="494"/>
            <ac:inkMk id="7" creationId="{9DB0BFC6-841F-F847-8F0E-7BD28C9AF7B6}"/>
          </ac:inkMkLst>
        </pc:inkChg>
        <pc:inkChg chg="add">
          <ac:chgData name="pavlos protopapas" userId="74894_tp_dropbox" providerId="OAuth2" clId="{9FDDBE9B-B937-EC41-A5EB-4D8DF32A1920}" dt="2020-06-21T18:52:57.045" v="190"/>
          <ac:inkMkLst>
            <pc:docMk/>
            <pc:sldMk cId="3581553462" sldId="494"/>
            <ac:inkMk id="14" creationId="{8804FEC0-0447-7D4A-B442-66FA634FF37A}"/>
          </ac:inkMkLst>
        </pc:inkChg>
        <pc:inkChg chg="add">
          <ac:chgData name="pavlos protopapas" userId="74894_tp_dropbox" providerId="OAuth2" clId="{9FDDBE9B-B937-EC41-A5EB-4D8DF32A1920}" dt="2020-06-21T18:52:57.278" v="191"/>
          <ac:inkMkLst>
            <pc:docMk/>
            <pc:sldMk cId="3581553462" sldId="494"/>
            <ac:inkMk id="15" creationId="{92896749-1F46-1245-B52F-0AFB3CD5CF3B}"/>
          </ac:inkMkLst>
        </pc:inkChg>
        <pc:inkChg chg="add">
          <ac:chgData name="pavlos protopapas" userId="74894_tp_dropbox" providerId="OAuth2" clId="{9FDDBE9B-B937-EC41-A5EB-4D8DF32A1920}" dt="2020-06-21T18:52:57.849" v="192"/>
          <ac:inkMkLst>
            <pc:docMk/>
            <pc:sldMk cId="3581553462" sldId="494"/>
            <ac:inkMk id="16" creationId="{BFAD672E-FB36-A44D-85A7-93C049D6B0D9}"/>
          </ac:inkMkLst>
        </pc:inkChg>
        <pc:inkChg chg="add">
          <ac:chgData name="pavlos protopapas" userId="74894_tp_dropbox" providerId="OAuth2" clId="{9FDDBE9B-B937-EC41-A5EB-4D8DF32A1920}" dt="2020-06-21T18:52:58.850" v="193"/>
          <ac:inkMkLst>
            <pc:docMk/>
            <pc:sldMk cId="3581553462" sldId="494"/>
            <ac:inkMk id="17" creationId="{0EDBFFF2-B27A-F34C-9B42-DF6A32BC4475}"/>
          </ac:inkMkLst>
        </pc:inkChg>
      </pc:sldChg>
      <pc:sldChg chg="addSp">
        <pc:chgData name="pavlos protopapas" userId="74894_tp_dropbox" providerId="OAuth2" clId="{9FDDBE9B-B937-EC41-A5EB-4D8DF32A1920}" dt="2020-06-21T18:48:53.817" v="56"/>
        <pc:sldMkLst>
          <pc:docMk/>
          <pc:sldMk cId="1471509711" sldId="503"/>
        </pc:sldMkLst>
        <pc:grpChg chg="add">
          <ac:chgData name="pavlos protopapas" userId="74894_tp_dropbox" providerId="OAuth2" clId="{9FDDBE9B-B937-EC41-A5EB-4D8DF32A1920}" dt="2020-06-21T18:48:53.817" v="56"/>
          <ac:grpSpMkLst>
            <pc:docMk/>
            <pc:sldMk cId="1471509711" sldId="503"/>
            <ac:grpSpMk id="24" creationId="{F104BEDD-77AA-7745-BE3B-6DE57F9C454C}"/>
          </ac:grpSpMkLst>
        </pc:grpChg>
        <pc:inkChg chg="add">
          <ac:chgData name="pavlos protopapas" userId="74894_tp_dropbox" providerId="OAuth2" clId="{9FDDBE9B-B937-EC41-A5EB-4D8DF32A1920}" dt="2020-06-21T18:48:49.064" v="45"/>
          <ac:inkMkLst>
            <pc:docMk/>
            <pc:sldMk cId="1471509711" sldId="503"/>
            <ac:inkMk id="6" creationId="{7D404097-B43A-B34B-8F87-F89E12356954}"/>
          </ac:inkMkLst>
        </pc:inkChg>
        <pc:inkChg chg="add">
          <ac:chgData name="pavlos protopapas" userId="74894_tp_dropbox" providerId="OAuth2" clId="{9FDDBE9B-B937-EC41-A5EB-4D8DF32A1920}" dt="2020-06-21T18:48:49.440" v="46"/>
          <ac:inkMkLst>
            <pc:docMk/>
            <pc:sldMk cId="1471509711" sldId="503"/>
            <ac:inkMk id="10" creationId="{5E6F49B2-E4D0-B947-AF20-C9B030036234}"/>
          </ac:inkMkLst>
        </pc:inkChg>
        <pc:inkChg chg="add">
          <ac:chgData name="pavlos protopapas" userId="74894_tp_dropbox" providerId="OAuth2" clId="{9FDDBE9B-B937-EC41-A5EB-4D8DF32A1920}" dt="2020-06-21T18:48:49.743" v="47"/>
          <ac:inkMkLst>
            <pc:docMk/>
            <pc:sldMk cId="1471509711" sldId="503"/>
            <ac:inkMk id="13" creationId="{FFFB3A14-DED5-8A4C-AAA2-5A0E4C94346C}"/>
          </ac:inkMkLst>
        </pc:inkChg>
        <pc:inkChg chg="add">
          <ac:chgData name="pavlos protopapas" userId="74894_tp_dropbox" providerId="OAuth2" clId="{9FDDBE9B-B937-EC41-A5EB-4D8DF32A1920}" dt="2020-06-21T18:48:50.160" v="48"/>
          <ac:inkMkLst>
            <pc:docMk/>
            <pc:sldMk cId="1471509711" sldId="503"/>
            <ac:inkMk id="15" creationId="{40972E2F-BF47-6B47-B8FE-A0AB7F3E51D8}"/>
          </ac:inkMkLst>
        </pc:inkChg>
        <pc:inkChg chg="add">
          <ac:chgData name="pavlos protopapas" userId="74894_tp_dropbox" providerId="OAuth2" clId="{9FDDBE9B-B937-EC41-A5EB-4D8DF32A1920}" dt="2020-06-21T18:48:50.510" v="49"/>
          <ac:inkMkLst>
            <pc:docMk/>
            <pc:sldMk cId="1471509711" sldId="503"/>
            <ac:inkMk id="17" creationId="{9C73CBD4-4299-4E4B-9E42-6FD4A0447E60}"/>
          </ac:inkMkLst>
        </pc:inkChg>
        <pc:inkChg chg="add">
          <ac:chgData name="pavlos protopapas" userId="74894_tp_dropbox" providerId="OAuth2" clId="{9FDDBE9B-B937-EC41-A5EB-4D8DF32A1920}" dt="2020-06-21T18:48:51.283" v="50"/>
          <ac:inkMkLst>
            <pc:docMk/>
            <pc:sldMk cId="1471509711" sldId="503"/>
            <ac:inkMk id="18" creationId="{6AD84C0F-F8AC-CF4C-BF70-3CC7651CB705}"/>
          </ac:inkMkLst>
        </pc:inkChg>
        <pc:inkChg chg="add">
          <ac:chgData name="pavlos protopapas" userId="74894_tp_dropbox" providerId="OAuth2" clId="{9FDDBE9B-B937-EC41-A5EB-4D8DF32A1920}" dt="2020-06-21T18:48:51.562" v="51"/>
          <ac:inkMkLst>
            <pc:docMk/>
            <pc:sldMk cId="1471509711" sldId="503"/>
            <ac:inkMk id="19" creationId="{DDB17B55-F791-7B40-8FB8-21E99C41D1B9}"/>
          </ac:inkMkLst>
        </pc:inkChg>
        <pc:inkChg chg="add">
          <ac:chgData name="pavlos protopapas" userId="74894_tp_dropbox" providerId="OAuth2" clId="{9FDDBE9B-B937-EC41-A5EB-4D8DF32A1920}" dt="2020-06-21T18:48:52.161" v="52"/>
          <ac:inkMkLst>
            <pc:docMk/>
            <pc:sldMk cId="1471509711" sldId="503"/>
            <ac:inkMk id="20" creationId="{90E720CE-4F35-8C42-829B-669506506EF2}"/>
          </ac:inkMkLst>
        </pc:inkChg>
        <pc:inkChg chg="add">
          <ac:chgData name="pavlos protopapas" userId="74894_tp_dropbox" providerId="OAuth2" clId="{9FDDBE9B-B937-EC41-A5EB-4D8DF32A1920}" dt="2020-06-21T18:48:52.370" v="53"/>
          <ac:inkMkLst>
            <pc:docMk/>
            <pc:sldMk cId="1471509711" sldId="503"/>
            <ac:inkMk id="21" creationId="{7E910397-C964-9A43-975F-C76AB31ECFFD}"/>
          </ac:inkMkLst>
        </pc:inkChg>
        <pc:inkChg chg="add">
          <ac:chgData name="pavlos protopapas" userId="74894_tp_dropbox" providerId="OAuth2" clId="{9FDDBE9B-B937-EC41-A5EB-4D8DF32A1920}" dt="2020-06-21T18:48:52.537" v="54"/>
          <ac:inkMkLst>
            <pc:docMk/>
            <pc:sldMk cId="1471509711" sldId="503"/>
            <ac:inkMk id="22" creationId="{2831BF9D-E188-A34F-9692-BC5C37F34429}"/>
          </ac:inkMkLst>
        </pc:inkChg>
        <pc:inkChg chg="add">
          <ac:chgData name="pavlos protopapas" userId="74894_tp_dropbox" providerId="OAuth2" clId="{9FDDBE9B-B937-EC41-A5EB-4D8DF32A1920}" dt="2020-06-21T18:48:52.984" v="55"/>
          <ac:inkMkLst>
            <pc:docMk/>
            <pc:sldMk cId="1471509711" sldId="503"/>
            <ac:inkMk id="23" creationId="{AC4170A8-E91C-A84C-A661-731527C36CCA}"/>
          </ac:inkMkLst>
        </pc:inkChg>
      </pc:sldChg>
      <pc:sldChg chg="addSp">
        <pc:chgData name="pavlos protopapas" userId="74894_tp_dropbox" providerId="OAuth2" clId="{9FDDBE9B-B937-EC41-A5EB-4D8DF32A1920}" dt="2020-06-21T18:49:30.292" v="63"/>
        <pc:sldMkLst>
          <pc:docMk/>
          <pc:sldMk cId="3070718624" sldId="505"/>
        </pc:sldMkLst>
        <pc:grpChg chg="add">
          <ac:chgData name="pavlos protopapas" userId="74894_tp_dropbox" providerId="OAuth2" clId="{9FDDBE9B-B937-EC41-A5EB-4D8DF32A1920}" dt="2020-06-21T18:49:30.292" v="63"/>
          <ac:grpSpMkLst>
            <pc:docMk/>
            <pc:sldMk cId="3070718624" sldId="505"/>
            <ac:grpSpMk id="16" creationId="{3CEA74C5-96E6-CA42-947C-74CE1752D79C}"/>
          </ac:grpSpMkLst>
        </pc:grpChg>
        <pc:grpChg chg="add">
          <ac:chgData name="pavlos protopapas" userId="74894_tp_dropbox" providerId="OAuth2" clId="{9FDDBE9B-B937-EC41-A5EB-4D8DF32A1920}" dt="2020-06-21T18:49:30.292" v="63"/>
          <ac:grpSpMkLst>
            <pc:docMk/>
            <pc:sldMk cId="3070718624" sldId="505"/>
            <ac:grpSpMk id="17" creationId="{AD7CB30C-5D44-2848-A8E8-D80C4ECC4D6F}"/>
          </ac:grpSpMkLst>
        </pc:grpChg>
        <pc:inkChg chg="add">
          <ac:chgData name="pavlos protopapas" userId="74894_tp_dropbox" providerId="OAuth2" clId="{9FDDBE9B-B937-EC41-A5EB-4D8DF32A1920}" dt="2020-06-21T18:49:26.555" v="57"/>
          <ac:inkMkLst>
            <pc:docMk/>
            <pc:sldMk cId="3070718624" sldId="505"/>
            <ac:inkMk id="9" creationId="{77F4117D-6EB4-3C49-A0B3-C6F44FA22AC3}"/>
          </ac:inkMkLst>
        </pc:inkChg>
        <pc:inkChg chg="add">
          <ac:chgData name="pavlos protopapas" userId="74894_tp_dropbox" providerId="OAuth2" clId="{9FDDBE9B-B937-EC41-A5EB-4D8DF32A1920}" dt="2020-06-21T18:49:26.997" v="58"/>
          <ac:inkMkLst>
            <pc:docMk/>
            <pc:sldMk cId="3070718624" sldId="505"/>
            <ac:inkMk id="10" creationId="{9D37CFC3-19AE-704E-A772-FB472D8C1007}"/>
          </ac:inkMkLst>
        </pc:inkChg>
        <pc:inkChg chg="add">
          <ac:chgData name="pavlos protopapas" userId="74894_tp_dropbox" providerId="OAuth2" clId="{9FDDBE9B-B937-EC41-A5EB-4D8DF32A1920}" dt="2020-06-21T18:49:27.542" v="59"/>
          <ac:inkMkLst>
            <pc:docMk/>
            <pc:sldMk cId="3070718624" sldId="505"/>
            <ac:inkMk id="11" creationId="{D4577A6C-57CD-A54B-A05A-1911577DB0E9}"/>
          </ac:inkMkLst>
        </pc:inkChg>
        <pc:inkChg chg="add">
          <ac:chgData name="pavlos protopapas" userId="74894_tp_dropbox" providerId="OAuth2" clId="{9FDDBE9B-B937-EC41-A5EB-4D8DF32A1920}" dt="2020-06-21T18:49:28.430" v="60"/>
          <ac:inkMkLst>
            <pc:docMk/>
            <pc:sldMk cId="3070718624" sldId="505"/>
            <ac:inkMk id="13" creationId="{CF656AD2-590B-664A-BACC-E0C86EFF4F7C}"/>
          </ac:inkMkLst>
        </pc:inkChg>
        <pc:inkChg chg="add">
          <ac:chgData name="pavlos protopapas" userId="74894_tp_dropbox" providerId="OAuth2" clId="{9FDDBE9B-B937-EC41-A5EB-4D8DF32A1920}" dt="2020-06-21T18:49:28.727" v="61"/>
          <ac:inkMkLst>
            <pc:docMk/>
            <pc:sldMk cId="3070718624" sldId="505"/>
            <ac:inkMk id="14" creationId="{7DEC42E8-12EE-9543-8E6A-4370C934A940}"/>
          </ac:inkMkLst>
        </pc:inkChg>
        <pc:inkChg chg="add">
          <ac:chgData name="pavlos protopapas" userId="74894_tp_dropbox" providerId="OAuth2" clId="{9FDDBE9B-B937-EC41-A5EB-4D8DF32A1920}" dt="2020-06-21T18:49:29.272" v="62"/>
          <ac:inkMkLst>
            <pc:docMk/>
            <pc:sldMk cId="3070718624" sldId="505"/>
            <ac:inkMk id="15" creationId="{A7839F05-A86B-254A-AF07-E98F9FC88569}"/>
          </ac:inkMkLst>
        </pc:inkChg>
      </pc:sldChg>
      <pc:sldChg chg="addSp">
        <pc:chgData name="pavlos protopapas" userId="74894_tp_dropbox" providerId="OAuth2" clId="{9FDDBE9B-B937-EC41-A5EB-4D8DF32A1920}" dt="2020-06-21T18:50:57.440" v="111"/>
        <pc:sldMkLst>
          <pc:docMk/>
          <pc:sldMk cId="3779653806" sldId="564"/>
        </pc:sldMkLst>
        <pc:inkChg chg="add">
          <ac:chgData name="pavlos protopapas" userId="74894_tp_dropbox" providerId="OAuth2" clId="{9FDDBE9B-B937-EC41-A5EB-4D8DF32A1920}" dt="2020-06-21T18:50:57.440" v="111"/>
          <ac:inkMkLst>
            <pc:docMk/>
            <pc:sldMk cId="3779653806" sldId="564"/>
            <ac:inkMk id="5" creationId="{242560AC-18AF-6148-9EB4-6900E6A7E5CC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2/23/22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60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62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34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32289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EEAD722-4769-F345-B845-77F5B5094DDB}"/>
              </a:ext>
            </a:extLst>
          </p:cNvPr>
          <p:cNvSpPr txBox="1">
            <a:spLocks/>
          </p:cNvSpPr>
          <p:nvPr userDrawn="1"/>
        </p:nvSpPr>
        <p:spPr>
          <a:xfrm>
            <a:off x="8683214" y="634880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BAABBF-CE1E-8A4C-92D8-393D0291D8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7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0CF82E4-BCD2-414B-868D-4A89F503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2179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C2BEBF-9BB9-0246-B216-D57BFC63A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33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99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AF00BB1-5A06-DB45-8159-6894D25E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2179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A8C621-8FC9-3E49-B91D-C6F805F876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33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02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559F370-B1EC-B74C-BF6C-648E2C248868}"/>
              </a:ext>
            </a:extLst>
          </p:cNvPr>
          <p:cNvSpPr txBox="1"/>
          <p:nvPr/>
        </p:nvSpPr>
        <p:spPr>
          <a:xfrm>
            <a:off x="5732289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9928DBE-B2DA-C84E-BEA2-9C983E99A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2179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C9CE8-C617-C145-BB3F-024FD7EE91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691" y="6368142"/>
            <a:ext cx="333532" cy="333532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4DA759A-6532-2E4B-AB8D-D28AA145FE76}"/>
              </a:ext>
            </a:extLst>
          </p:cNvPr>
          <p:cNvSpPr txBox="1">
            <a:spLocks/>
          </p:cNvSpPr>
          <p:nvPr userDrawn="1"/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BAABBF-CE1E-8A4C-92D8-393D0291D8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19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19" y="406889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004" y="315816"/>
            <a:ext cx="2343030" cy="165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03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0BFCA94-9B58-F648-A8AF-A67DB9158C2C}"/>
              </a:ext>
            </a:extLst>
          </p:cNvPr>
          <p:cNvSpPr txBox="1"/>
          <p:nvPr userDrawn="1"/>
        </p:nvSpPr>
        <p:spPr>
          <a:xfrm>
            <a:off x="2128519" y="2958527"/>
            <a:ext cx="793496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dirty="0"/>
          </a:p>
          <a:p>
            <a:r>
              <a:rPr dirty="0" err="1"/>
              <a:t>Pavlos</a:t>
            </a:r>
            <a:r>
              <a:rPr dirty="0"/>
              <a:t> </a:t>
            </a:r>
            <a:r>
              <a:rPr dirty="0" err="1"/>
              <a:t>Protopapas</a:t>
            </a:r>
            <a:r>
              <a:rPr lang="en-US" dirty="0"/>
              <a:t>,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Mark Glickman</a:t>
            </a:r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07D425-58DF-6B47-A750-49EBBBBF188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4" name="Picture 13" descr="iacs.png">
              <a:extLst>
                <a:ext uri="{FF2B5EF4-FFF2-40B4-BE49-F238E27FC236}">
                  <a16:creationId xmlns:a16="http://schemas.microsoft.com/office/drawing/2014/main" id="{FB5816AC-80B3-F041-94EC-D4DDF62185A4}"/>
                </a:ext>
              </a:extLst>
            </p:cNvPr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5" name="Picture 14" descr="harvard.png">
              <a:extLst>
                <a:ext uri="{FF2B5EF4-FFF2-40B4-BE49-F238E27FC236}">
                  <a16:creationId xmlns:a16="http://schemas.microsoft.com/office/drawing/2014/main" id="{F9EDC1BC-2340-E246-BE3D-C5065AB48656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0449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C72DE-9326-494D-BF1E-91B8CB282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D28800E-F74C-3E4F-BDAE-59A99B1BE319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21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04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811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7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3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44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546E1A0-12F3-0B44-8D30-FB9C25083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2179" y="634701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AD8C17-D92E-914A-A4B0-9D04CB9FB7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33" y="634701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69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</p:sldLayoutIdLst>
  <p:hf sldNum="0"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8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5" r:id="rId5"/>
    <p:sldLayoutId id="2147483786" r:id="rId6"/>
    <p:sldLayoutId id="2147483787" r:id="rId7"/>
  </p:sldLayoutIdLst>
  <p:hf sldNum="0"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390.png"/><Relationship Id="rId20" Type="http://schemas.openxmlformats.org/officeDocument/2006/relationships/image" Target="../media/image129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0.png"/><Relationship Id="rId5" Type="http://schemas.openxmlformats.org/officeDocument/2006/relationships/image" Target="../media/image1170.png"/><Relationship Id="rId4" Type="http://schemas.openxmlformats.org/officeDocument/2006/relationships/image" Target="../media/image120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../media/image26.png"/><Relationship Id="rId7" Type="http://schemas.openxmlformats.org/officeDocument/2006/relationships/image" Target="NULL"/><Relationship Id="rId2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07/relationships/hdphoto" Target="../media/hdphoto6.wdp"/><Relationship Id="rId3" Type="http://schemas.openxmlformats.org/officeDocument/2006/relationships/image" Target="../media/image32.png"/><Relationship Id="rId7" Type="http://schemas.microsoft.com/office/2007/relationships/hdphoto" Target="../media/hdphoto3.wdp"/><Relationship Id="rId12" Type="http://schemas.openxmlformats.org/officeDocument/2006/relationships/image" Target="../media/image36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11" Type="http://schemas.microsoft.com/office/2007/relationships/hdphoto" Target="../media/hdphoto5.wdp"/><Relationship Id="rId5" Type="http://schemas.openxmlformats.org/officeDocument/2006/relationships/image" Target="../media/image33.png"/><Relationship Id="rId10" Type="http://schemas.openxmlformats.org/officeDocument/2006/relationships/image" Target="../media/image35.png"/><Relationship Id="rId4" Type="http://schemas.microsoft.com/office/2007/relationships/hdphoto" Target="../media/hdphoto1.wdp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1.png"/><Relationship Id="rId7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1.png"/><Relationship Id="rId7" Type="http://schemas.openxmlformats.org/officeDocument/2006/relationships/image" Target="../media/image9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1.png"/><Relationship Id="rId7" Type="http://schemas.openxmlformats.org/officeDocument/2006/relationships/image" Target="../media/image9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11" Type="http://schemas.openxmlformats.org/officeDocument/2006/relationships/image" Target="../media/image12.png"/><Relationship Id="rId5" Type="http://schemas.openxmlformats.org/officeDocument/2006/relationships/image" Target="../media/image60.png"/><Relationship Id="rId10" Type="http://schemas.openxmlformats.org/officeDocument/2006/relationships/image" Target="../media/image8.png"/><Relationship Id="rId4" Type="http://schemas.openxmlformats.org/officeDocument/2006/relationships/image" Target="../media/image50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3" Type="http://schemas.openxmlformats.org/officeDocument/2006/relationships/image" Target="../media/image41.png"/><Relationship Id="rId7" Type="http://schemas.openxmlformats.org/officeDocument/2006/relationships/image" Target="../media/image90.png"/><Relationship Id="rId12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11" Type="http://schemas.openxmlformats.org/officeDocument/2006/relationships/image" Target="../media/image12.png"/><Relationship Id="rId5" Type="http://schemas.openxmlformats.org/officeDocument/2006/relationships/image" Target="../media/image60.png"/><Relationship Id="rId10" Type="http://schemas.openxmlformats.org/officeDocument/2006/relationships/image" Target="../media/image8.png"/><Relationship Id="rId4" Type="http://schemas.openxmlformats.org/officeDocument/2006/relationships/image" Target="../media/image50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914400" y="2223924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3270521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0D74D-72F7-7C4F-9318-52A13185B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36" y="322729"/>
            <a:ext cx="8987312" cy="1969897"/>
          </a:xfrm>
        </p:spPr>
        <p:txBody>
          <a:bodyPr/>
          <a:lstStyle/>
          <a:p>
            <a:pPr algn="l"/>
            <a:r>
              <a:rPr lang="en-US" u="sng" dirty="0"/>
              <a:t>Exercise: Back-propagation by chain rule</a:t>
            </a:r>
            <a:br>
              <a:rPr lang="en-US" u="sng" dirty="0"/>
            </a:br>
            <a:br>
              <a:rPr lang="en-US" dirty="0"/>
            </a:br>
            <a:r>
              <a:rPr lang="en-IN" sz="2400" dirty="0">
                <a:solidFill>
                  <a:srgbClr val="222222"/>
                </a:solidFill>
                <a:latin typeface="Open Sans"/>
              </a:rPr>
              <a:t>The aim of this exercise is to understand how chain rule works using the same simple neural network from the previous exercise</a:t>
            </a:r>
            <a:br>
              <a:rPr lang="en-IN" sz="2400" dirty="0">
                <a:solidFill>
                  <a:srgbClr val="222222"/>
                </a:solidFill>
                <a:latin typeface="Open Sans"/>
              </a:rPr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dirty="0"/>
            </a:b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9F3B86F-E485-6A49-9FDB-ADE272293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" t="5825" r="1938" b="7379"/>
          <a:stretch/>
        </p:blipFill>
        <p:spPr bwMode="auto">
          <a:xfrm>
            <a:off x="7500730" y="4770783"/>
            <a:ext cx="4200940" cy="1283596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D3C407-3E81-D440-AD1E-D3C4C9888340}"/>
                  </a:ext>
                </a:extLst>
              </p:cNvPr>
              <p:cNvSpPr txBox="1"/>
              <p:nvPr/>
            </p:nvSpPr>
            <p:spPr>
              <a:xfrm>
                <a:off x="448236" y="2522726"/>
                <a:ext cx="11743764" cy="1196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Karla" panose="020B0004030503030003" pitchFamily="34" charset="77"/>
                  </a:rPr>
                  <a:t>Write individual functions of various components of the neural network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Karla" panose="020B0004030503030003" pitchFamily="34" charset="77"/>
                  </a:rPr>
                  <a:t>Combine the individual functions to compute the partial derivatives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Karla" panose="020B0004030503030003" pitchFamily="34" charset="77"/>
                  </a:rPr>
                  <a:t> &amp;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Karla" panose="020B0004030503030003" pitchFamily="34" charset="77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Karla" panose="020B0004030503030003" pitchFamily="34" charset="77"/>
                  </a:rPr>
                  <a:t>Perform one update to the weights and compare them with the previous exercise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D3C407-3E81-D440-AD1E-D3C4C9888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36" y="2522726"/>
                <a:ext cx="11743764" cy="1196994"/>
              </a:xfrm>
              <a:prstGeom prst="rect">
                <a:avLst/>
              </a:prstGeom>
              <a:blipFill>
                <a:blip r:embed="rId3"/>
                <a:stretch>
                  <a:fillRect l="-432" t="-3158"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62D5969-EC2E-AA45-A5E0-74154F74F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739" y="5296112"/>
            <a:ext cx="3060148" cy="758267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147096-77E4-9740-91A8-CF99D5B2B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400" y="4125612"/>
            <a:ext cx="4405597" cy="76460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902450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F8998F-1714-B24A-82AB-D74FDBAE1541}"/>
              </a:ext>
            </a:extLst>
          </p:cNvPr>
          <p:cNvSpPr txBox="1"/>
          <p:nvPr/>
        </p:nvSpPr>
        <p:spPr>
          <a:xfrm>
            <a:off x="218221" y="362560"/>
            <a:ext cx="1182153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Derivatives need to be evaluated at some values of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X, y,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and </a:t>
            </a:r>
            <a:r>
              <a:rPr lang="en-US" sz="22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 </a:t>
            </a:r>
          </a:p>
          <a:p>
            <a:pPr marL="342900" indent="-342900">
              <a:spcBef>
                <a:spcPts val="1200"/>
              </a:spcBef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But since we have an expression for the derivative, we can build a function that takes as input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X, y, W,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and returns the derivatives, and then we can use gradient descent to update.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approach works well, but it does not </a:t>
            </a: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generalize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 For example, if the network is changed, we need to write a new function to evaluate the derivatives.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7DE88E5-F2B9-B74D-8724-B9B46F1801DE}"/>
              </a:ext>
            </a:extLst>
          </p:cNvPr>
          <p:cNvGrpSpPr/>
          <p:nvPr/>
        </p:nvGrpSpPr>
        <p:grpSpPr>
          <a:xfrm>
            <a:off x="489324" y="3175370"/>
            <a:ext cx="5027960" cy="2205605"/>
            <a:chOff x="3463546" y="4353637"/>
            <a:chExt cx="5264303" cy="230928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720151B-CF02-AB41-8926-DD4E8FF8F0FC}"/>
                </a:ext>
              </a:extLst>
            </p:cNvPr>
            <p:cNvGrpSpPr/>
            <p:nvPr/>
          </p:nvGrpSpPr>
          <p:grpSpPr>
            <a:xfrm>
              <a:off x="7127422" y="5042670"/>
              <a:ext cx="1019018" cy="1041031"/>
              <a:chOff x="6854462" y="5029022"/>
              <a:chExt cx="1019018" cy="104103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934B041-B9A7-DA4E-9332-5318757A8622}"/>
                  </a:ext>
                </a:extLst>
              </p:cNvPr>
              <p:cNvSpPr/>
              <p:nvPr/>
            </p:nvSpPr>
            <p:spPr>
              <a:xfrm>
                <a:off x="6854462" y="5029022"/>
                <a:ext cx="1019018" cy="104103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E66867D-66BB-114A-BDF6-9AE84CCCDC19}"/>
                  </a:ext>
                </a:extLst>
              </p:cNvPr>
              <p:cNvSpPr/>
              <p:nvPr/>
            </p:nvSpPr>
            <p:spPr>
              <a:xfrm>
                <a:off x="6978264" y="5173407"/>
                <a:ext cx="758266" cy="760508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9D2521-EDBE-6243-BC7C-384726584303}"/>
                </a:ext>
              </a:extLst>
            </p:cNvPr>
            <p:cNvGrpSpPr/>
            <p:nvPr/>
          </p:nvGrpSpPr>
          <p:grpSpPr>
            <a:xfrm>
              <a:off x="5371207" y="4353637"/>
              <a:ext cx="1162341" cy="2309281"/>
              <a:chOff x="4267398" y="1266432"/>
              <a:chExt cx="1162341" cy="23092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F93AB0A-B5DB-8A47-BCA2-D79304B7913A}"/>
                  </a:ext>
                </a:extLst>
              </p:cNvPr>
              <p:cNvSpPr/>
              <p:nvPr/>
            </p:nvSpPr>
            <p:spPr>
              <a:xfrm>
                <a:off x="4267398" y="1266432"/>
                <a:ext cx="1162341" cy="230928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9BBB3CA-54B6-1A47-9CFE-DFA947F8B207}"/>
                  </a:ext>
                </a:extLst>
              </p:cNvPr>
              <p:cNvSpPr/>
              <p:nvPr/>
            </p:nvSpPr>
            <p:spPr>
              <a:xfrm>
                <a:off x="4441991" y="1493887"/>
                <a:ext cx="758266" cy="760508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E317C60-8562-DF46-96F4-0447F5C72438}"/>
                  </a:ext>
                </a:extLst>
              </p:cNvPr>
              <p:cNvSpPr/>
              <p:nvPr/>
            </p:nvSpPr>
            <p:spPr>
              <a:xfrm>
                <a:off x="4441991" y="2593436"/>
                <a:ext cx="758266" cy="760508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2E2C6BF-078E-434D-994A-823BA9513C5E}"/>
                </a:ext>
              </a:extLst>
            </p:cNvPr>
            <p:cNvGrpSpPr/>
            <p:nvPr/>
          </p:nvGrpSpPr>
          <p:grpSpPr>
            <a:xfrm>
              <a:off x="6304066" y="4961346"/>
              <a:ext cx="947158" cy="1099549"/>
              <a:chOff x="7420949" y="2590027"/>
              <a:chExt cx="1130323" cy="1228228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36B0B51-09E1-D744-9FB9-16C2F53970BA}"/>
                  </a:ext>
                </a:extLst>
              </p:cNvPr>
              <p:cNvCxnSpPr>
                <a:cxnSpLocks/>
                <a:stCxn id="19" idx="6"/>
                <a:endCxn id="21" idx="2"/>
              </p:cNvCxnSpPr>
              <p:nvPr/>
            </p:nvCxnSpPr>
            <p:spPr>
              <a:xfrm flipV="1">
                <a:off x="7420949" y="3266905"/>
                <a:ext cx="1130323" cy="55135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325A3B0-E5F9-5548-AD7F-2A0AAEE1C43F}"/>
                  </a:ext>
                </a:extLst>
              </p:cNvPr>
              <p:cNvCxnSpPr>
                <a:cxnSpLocks/>
                <a:stCxn id="18" idx="6"/>
                <a:endCxn id="21" idx="2"/>
              </p:cNvCxnSpPr>
              <p:nvPr/>
            </p:nvCxnSpPr>
            <p:spPr>
              <a:xfrm>
                <a:off x="7420949" y="2590027"/>
                <a:ext cx="1130323" cy="6768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D7E9AC1-859E-A649-90BF-E125CA087F4B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8009490" y="5567309"/>
              <a:ext cx="397701" cy="261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FA428FC-E909-8742-A3EF-62F41DF7F9EC}"/>
                    </a:ext>
                  </a:extLst>
                </p:cNvPr>
                <p:cNvSpPr/>
                <p:nvPr/>
              </p:nvSpPr>
              <p:spPr>
                <a:xfrm>
                  <a:off x="8407191" y="5400605"/>
                  <a:ext cx="320658" cy="330638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FA428FC-E909-8742-A3EF-62F41DF7F9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7191" y="5400605"/>
                  <a:ext cx="320658" cy="330638"/>
                </a:xfrm>
                <a:prstGeom prst="rect">
                  <a:avLst/>
                </a:prstGeom>
                <a:blipFill>
                  <a:blip r:embed="rId3"/>
                  <a:stretch>
                    <a:fillRect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B487E88-7544-B241-9174-4DCDF102BA9B}"/>
                </a:ext>
              </a:extLst>
            </p:cNvPr>
            <p:cNvGrpSpPr/>
            <p:nvPr/>
          </p:nvGrpSpPr>
          <p:grpSpPr>
            <a:xfrm>
              <a:off x="3463546" y="5025500"/>
              <a:ext cx="1019019" cy="1108143"/>
              <a:chOff x="2272834" y="5165659"/>
              <a:chExt cx="1019019" cy="110814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A8158E7-3DDF-8E49-B79C-6044AE315053}"/>
                  </a:ext>
                </a:extLst>
              </p:cNvPr>
              <p:cNvSpPr/>
              <p:nvPr/>
            </p:nvSpPr>
            <p:spPr>
              <a:xfrm>
                <a:off x="2272834" y="5165659"/>
                <a:ext cx="1019019" cy="110814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F04C54C-AF1B-234F-96B1-79D6479CA72E}"/>
                  </a:ext>
                </a:extLst>
              </p:cNvPr>
              <p:cNvSpPr/>
              <p:nvPr/>
            </p:nvSpPr>
            <p:spPr>
              <a:xfrm>
                <a:off x="2432753" y="5368004"/>
                <a:ext cx="699180" cy="6991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E08DAB8-507B-8B40-A25A-D1EB55F48A2B}"/>
                      </a:ext>
                    </a:extLst>
                  </p:cNvPr>
                  <p:cNvSpPr txBox="1"/>
                  <p:nvPr/>
                </p:nvSpPr>
                <p:spPr>
                  <a:xfrm flipH="1" flipV="1">
                    <a:off x="2699225" y="5547686"/>
                    <a:ext cx="248123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E08DAB8-507B-8B40-A25A-D1EB55F48A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 flipV="1">
                    <a:off x="2699225" y="5547686"/>
                    <a:ext cx="24812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0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F82CEE8-0215-B347-BBC4-514B36668BCE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 flipV="1">
              <a:off x="4322645" y="4961346"/>
              <a:ext cx="1223155" cy="61608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6F92CBE-E531-5D4A-BB73-088EA49CAEE6}"/>
                </a:ext>
              </a:extLst>
            </p:cNvPr>
            <p:cNvCxnSpPr>
              <a:cxnSpLocks/>
              <a:stCxn id="13" idx="6"/>
              <a:endCxn id="19" idx="2"/>
            </p:cNvCxnSpPr>
            <p:nvPr/>
          </p:nvCxnSpPr>
          <p:spPr>
            <a:xfrm>
              <a:off x="4322645" y="5577435"/>
              <a:ext cx="1223155" cy="4834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AFCC0B-B3E0-6541-AD02-4EB6C1E6A58B}"/>
              </a:ext>
            </a:extLst>
          </p:cNvPr>
          <p:cNvGrpSpPr/>
          <p:nvPr/>
        </p:nvGrpSpPr>
        <p:grpSpPr>
          <a:xfrm>
            <a:off x="6173754" y="3154259"/>
            <a:ext cx="5865997" cy="2069044"/>
            <a:chOff x="3463546" y="4353637"/>
            <a:chExt cx="6560843" cy="230928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46BA0FD-9CD8-354F-ADE7-7FF0988E6E59}"/>
                </a:ext>
              </a:extLst>
            </p:cNvPr>
            <p:cNvGrpSpPr/>
            <p:nvPr/>
          </p:nvGrpSpPr>
          <p:grpSpPr>
            <a:xfrm>
              <a:off x="6947575" y="4353637"/>
              <a:ext cx="1162341" cy="2309281"/>
              <a:chOff x="4267398" y="1266432"/>
              <a:chExt cx="1162341" cy="2309281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647FFF3-8915-414B-B3A3-F5F8AC5DCA7F}"/>
                  </a:ext>
                </a:extLst>
              </p:cNvPr>
              <p:cNvSpPr/>
              <p:nvPr/>
            </p:nvSpPr>
            <p:spPr>
              <a:xfrm>
                <a:off x="4267398" y="1266432"/>
                <a:ext cx="1162341" cy="230928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B4B4D7B-ED36-B245-9998-8836CA03FCE0}"/>
                  </a:ext>
                </a:extLst>
              </p:cNvPr>
              <p:cNvSpPr/>
              <p:nvPr/>
            </p:nvSpPr>
            <p:spPr>
              <a:xfrm>
                <a:off x="4441991" y="1493887"/>
                <a:ext cx="758266" cy="760508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AFADB8D-FAF5-074C-8984-118DEFDE09FD}"/>
                  </a:ext>
                </a:extLst>
              </p:cNvPr>
              <p:cNvSpPr/>
              <p:nvPr/>
            </p:nvSpPr>
            <p:spPr>
              <a:xfrm>
                <a:off x="4441991" y="2593436"/>
                <a:ext cx="758266" cy="760508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02B98CD-A41A-AD47-AD6C-5D240D248B31}"/>
                </a:ext>
              </a:extLst>
            </p:cNvPr>
            <p:cNvGrpSpPr/>
            <p:nvPr/>
          </p:nvGrpSpPr>
          <p:grpSpPr>
            <a:xfrm>
              <a:off x="8423962" y="5042670"/>
              <a:ext cx="1019018" cy="1041031"/>
              <a:chOff x="6854462" y="5029022"/>
              <a:chExt cx="1019018" cy="1041031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8F7CA1E-6A41-DE43-A352-F0B183719771}"/>
                  </a:ext>
                </a:extLst>
              </p:cNvPr>
              <p:cNvSpPr/>
              <p:nvPr/>
            </p:nvSpPr>
            <p:spPr>
              <a:xfrm>
                <a:off x="6854462" y="5029022"/>
                <a:ext cx="1019018" cy="104103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502D3E7-F3F3-AC48-9857-D879BB804782}"/>
                  </a:ext>
                </a:extLst>
              </p:cNvPr>
              <p:cNvSpPr/>
              <p:nvPr/>
            </p:nvSpPr>
            <p:spPr>
              <a:xfrm>
                <a:off x="6978264" y="5173407"/>
                <a:ext cx="758266" cy="760508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9B207AB-9AD1-9D47-B0CF-14CAA017609B}"/>
                </a:ext>
              </a:extLst>
            </p:cNvPr>
            <p:cNvGrpSpPr/>
            <p:nvPr/>
          </p:nvGrpSpPr>
          <p:grpSpPr>
            <a:xfrm>
              <a:off x="5371207" y="4353637"/>
              <a:ext cx="1162341" cy="2309281"/>
              <a:chOff x="4267398" y="1266432"/>
              <a:chExt cx="1162341" cy="2309281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0251871-D5E3-8345-BF16-47ECB3C37452}"/>
                  </a:ext>
                </a:extLst>
              </p:cNvPr>
              <p:cNvSpPr/>
              <p:nvPr/>
            </p:nvSpPr>
            <p:spPr>
              <a:xfrm>
                <a:off x="4267398" y="1266432"/>
                <a:ext cx="1162341" cy="230928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1081836-BA3E-0E43-8D4D-626C49D8F86C}"/>
                  </a:ext>
                </a:extLst>
              </p:cNvPr>
              <p:cNvSpPr/>
              <p:nvPr/>
            </p:nvSpPr>
            <p:spPr>
              <a:xfrm>
                <a:off x="4441991" y="1493887"/>
                <a:ext cx="758266" cy="760508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6D9A31C-A8D2-B640-A6A4-070B2B9B4B3C}"/>
                  </a:ext>
                </a:extLst>
              </p:cNvPr>
              <p:cNvSpPr/>
              <p:nvPr/>
            </p:nvSpPr>
            <p:spPr>
              <a:xfrm>
                <a:off x="4441991" y="2593436"/>
                <a:ext cx="758266" cy="760508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8E03868-65B4-F84A-8196-8487BA115B13}"/>
                </a:ext>
              </a:extLst>
            </p:cNvPr>
            <p:cNvGrpSpPr/>
            <p:nvPr/>
          </p:nvGrpSpPr>
          <p:grpSpPr>
            <a:xfrm>
              <a:off x="6304066" y="4961346"/>
              <a:ext cx="818104" cy="1099549"/>
              <a:chOff x="7420914" y="2590027"/>
              <a:chExt cx="976307" cy="1228228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DC579EF-A08A-534E-9F2C-153251D3DF98}"/>
                  </a:ext>
                </a:extLst>
              </p:cNvPr>
              <p:cNvCxnSpPr>
                <a:cxnSpLocks/>
                <a:stCxn id="43" idx="6"/>
                <a:endCxn id="47" idx="2"/>
              </p:cNvCxnSpPr>
              <p:nvPr/>
            </p:nvCxnSpPr>
            <p:spPr>
              <a:xfrm flipV="1">
                <a:off x="7420916" y="2590027"/>
                <a:ext cx="976305" cy="1228228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69A7A91-86B9-7342-8DAD-1D77B0053C34}"/>
                  </a:ext>
                </a:extLst>
              </p:cNvPr>
              <p:cNvCxnSpPr>
                <a:cxnSpLocks/>
                <a:stCxn id="42" idx="6"/>
                <a:endCxn id="47" idx="2"/>
              </p:cNvCxnSpPr>
              <p:nvPr/>
            </p:nvCxnSpPr>
            <p:spPr>
              <a:xfrm>
                <a:off x="7420914" y="2590027"/>
                <a:ext cx="976305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69FC0A0-E7F7-4949-ABF3-013200F6F2DE}"/>
                </a:ext>
              </a:extLst>
            </p:cNvPr>
            <p:cNvCxnSpPr>
              <a:cxnSpLocks/>
              <a:stCxn id="45" idx="6"/>
            </p:cNvCxnSpPr>
            <p:nvPr/>
          </p:nvCxnSpPr>
          <p:spPr>
            <a:xfrm>
              <a:off x="9306030" y="5567309"/>
              <a:ext cx="397701" cy="261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264A0D9D-6FFB-E442-BB9D-C8792668E2F3}"/>
                    </a:ext>
                  </a:extLst>
                </p:cNvPr>
                <p:cNvSpPr/>
                <p:nvPr/>
              </p:nvSpPr>
              <p:spPr>
                <a:xfrm>
                  <a:off x="9703731" y="5400605"/>
                  <a:ext cx="320658" cy="3306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264A0D9D-6FFB-E442-BB9D-C8792668E2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3731" y="5400605"/>
                  <a:ext cx="320658" cy="330638"/>
                </a:xfrm>
                <a:prstGeom prst="rect">
                  <a:avLst/>
                </a:prstGeom>
                <a:blipFill>
                  <a:blip r:embed="rId5"/>
                  <a:stretch>
                    <a:fillRect r="-416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6F72FD0-B545-0046-BC57-C00970F2FA6A}"/>
                </a:ext>
              </a:extLst>
            </p:cNvPr>
            <p:cNvGrpSpPr/>
            <p:nvPr/>
          </p:nvGrpSpPr>
          <p:grpSpPr>
            <a:xfrm>
              <a:off x="3463546" y="5025500"/>
              <a:ext cx="1019019" cy="1108143"/>
              <a:chOff x="2272834" y="5165659"/>
              <a:chExt cx="1019019" cy="110814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8945122-1635-3F44-A2C4-5E5FAFE725AC}"/>
                  </a:ext>
                </a:extLst>
              </p:cNvPr>
              <p:cNvSpPr/>
              <p:nvPr/>
            </p:nvSpPr>
            <p:spPr>
              <a:xfrm>
                <a:off x="2272834" y="5165659"/>
                <a:ext cx="1019019" cy="110814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7035F57-58D4-6C4D-A4C4-517698E7A9EE}"/>
                  </a:ext>
                </a:extLst>
              </p:cNvPr>
              <p:cNvSpPr/>
              <p:nvPr/>
            </p:nvSpPr>
            <p:spPr>
              <a:xfrm>
                <a:off x="2432753" y="5368004"/>
                <a:ext cx="699180" cy="6991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1096D4E3-AEB7-094C-B40E-0C0F7549C034}"/>
                      </a:ext>
                    </a:extLst>
                  </p:cNvPr>
                  <p:cNvSpPr txBox="1"/>
                  <p:nvPr/>
                </p:nvSpPr>
                <p:spPr>
                  <a:xfrm flipH="1" flipV="1">
                    <a:off x="2699225" y="5547686"/>
                    <a:ext cx="24812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1096D4E3-AEB7-094C-B40E-0C0F7549C0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 flipV="1">
                    <a:off x="2699225" y="5547686"/>
                    <a:ext cx="24812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597EC35-2244-1C4B-BB95-130D7EA78F9C}"/>
                </a:ext>
              </a:extLst>
            </p:cNvPr>
            <p:cNvCxnSpPr>
              <a:cxnSpLocks/>
              <a:stCxn id="37" idx="6"/>
              <a:endCxn id="42" idx="2"/>
            </p:cNvCxnSpPr>
            <p:nvPr/>
          </p:nvCxnSpPr>
          <p:spPr>
            <a:xfrm flipV="1">
              <a:off x="4322645" y="4961346"/>
              <a:ext cx="1223155" cy="6160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B0E1902-13B5-E340-B28A-1AD770DBC759}"/>
                </a:ext>
              </a:extLst>
            </p:cNvPr>
            <p:cNvCxnSpPr>
              <a:cxnSpLocks/>
              <a:stCxn id="37" idx="6"/>
              <a:endCxn id="43" idx="2"/>
            </p:cNvCxnSpPr>
            <p:nvPr/>
          </p:nvCxnSpPr>
          <p:spPr>
            <a:xfrm>
              <a:off x="4322645" y="5577435"/>
              <a:ext cx="1223155" cy="48346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AE5F99A-D5C6-2049-BF97-E6A73E5BC2B9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6304066" y="4961346"/>
              <a:ext cx="818102" cy="109954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938B827-4604-4448-90D0-DDBC68B4219D}"/>
                </a:ext>
              </a:extLst>
            </p:cNvPr>
            <p:cNvCxnSpPr>
              <a:cxnSpLocks/>
              <a:stCxn id="43" idx="6"/>
              <a:endCxn id="48" idx="2"/>
            </p:cNvCxnSpPr>
            <p:nvPr/>
          </p:nvCxnSpPr>
          <p:spPr>
            <a:xfrm>
              <a:off x="6304066" y="6060895"/>
              <a:ext cx="818102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282C55-75B3-7D44-BF98-C1D49E353C21}"/>
                </a:ext>
              </a:extLst>
            </p:cNvPr>
            <p:cNvCxnSpPr>
              <a:cxnSpLocks/>
              <a:stCxn id="47" idx="6"/>
              <a:endCxn id="45" idx="2"/>
            </p:cNvCxnSpPr>
            <p:nvPr/>
          </p:nvCxnSpPr>
          <p:spPr>
            <a:xfrm>
              <a:off x="7880434" y="4961346"/>
              <a:ext cx="667330" cy="60596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91AF8C9-9336-B44B-A361-80240DE7A269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V="1">
              <a:off x="7880434" y="5567309"/>
              <a:ext cx="667330" cy="49358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C1E6C02-779D-E84E-834B-9B18AACF6592}"/>
              </a:ext>
            </a:extLst>
          </p:cNvPr>
          <p:cNvSpPr/>
          <p:nvPr/>
        </p:nvSpPr>
        <p:spPr>
          <a:xfrm>
            <a:off x="228600" y="2903384"/>
            <a:ext cx="5499847" cy="2784724"/>
          </a:xfrm>
          <a:prstGeom prst="rect">
            <a:avLst/>
          </a:prstGeom>
          <a:noFill/>
          <a:ln w="5080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499847"/>
                      <a:gd name="connsiteY0" fmla="*/ 0 h 2784724"/>
                      <a:gd name="connsiteX1" fmla="*/ 5499847 w 5499847"/>
                      <a:gd name="connsiteY1" fmla="*/ 0 h 2784724"/>
                      <a:gd name="connsiteX2" fmla="*/ 5499847 w 5499847"/>
                      <a:gd name="connsiteY2" fmla="*/ 2784724 h 2784724"/>
                      <a:gd name="connsiteX3" fmla="*/ 0 w 5499847"/>
                      <a:gd name="connsiteY3" fmla="*/ 2784724 h 2784724"/>
                      <a:gd name="connsiteX4" fmla="*/ 0 w 5499847"/>
                      <a:gd name="connsiteY4" fmla="*/ 0 h 27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99847" h="2784724" extrusionOk="0">
                        <a:moveTo>
                          <a:pt x="0" y="0"/>
                        </a:moveTo>
                        <a:cubicBezTo>
                          <a:pt x="1808096" y="118645"/>
                          <a:pt x="3259565" y="116012"/>
                          <a:pt x="5499847" y="0"/>
                        </a:cubicBezTo>
                        <a:cubicBezTo>
                          <a:pt x="5366965" y="497883"/>
                          <a:pt x="5584798" y="2048211"/>
                          <a:pt x="5499847" y="2784724"/>
                        </a:cubicBezTo>
                        <a:cubicBezTo>
                          <a:pt x="4659201" y="2919324"/>
                          <a:pt x="2296614" y="2627528"/>
                          <a:pt x="0" y="2784724"/>
                        </a:cubicBezTo>
                        <a:cubicBezTo>
                          <a:pt x="-20187" y="1514343"/>
                          <a:pt x="-152480" y="12355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6370F9C-D5EB-C947-80BC-1759F5AED7B6}"/>
              </a:ext>
            </a:extLst>
          </p:cNvPr>
          <p:cNvSpPr/>
          <p:nvPr/>
        </p:nvSpPr>
        <p:spPr>
          <a:xfrm>
            <a:off x="5963516" y="2899257"/>
            <a:ext cx="6076235" cy="2784724"/>
          </a:xfrm>
          <a:prstGeom prst="rect">
            <a:avLst/>
          </a:prstGeom>
          <a:noFill/>
          <a:ln w="5080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499847"/>
                      <a:gd name="connsiteY0" fmla="*/ 0 h 2784724"/>
                      <a:gd name="connsiteX1" fmla="*/ 5499847 w 5499847"/>
                      <a:gd name="connsiteY1" fmla="*/ 0 h 2784724"/>
                      <a:gd name="connsiteX2" fmla="*/ 5499847 w 5499847"/>
                      <a:gd name="connsiteY2" fmla="*/ 2784724 h 2784724"/>
                      <a:gd name="connsiteX3" fmla="*/ 0 w 5499847"/>
                      <a:gd name="connsiteY3" fmla="*/ 2784724 h 2784724"/>
                      <a:gd name="connsiteX4" fmla="*/ 0 w 5499847"/>
                      <a:gd name="connsiteY4" fmla="*/ 0 h 27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99847" h="2784724" extrusionOk="0">
                        <a:moveTo>
                          <a:pt x="0" y="0"/>
                        </a:moveTo>
                        <a:cubicBezTo>
                          <a:pt x="1808096" y="118645"/>
                          <a:pt x="3259565" y="116012"/>
                          <a:pt x="5499847" y="0"/>
                        </a:cubicBezTo>
                        <a:cubicBezTo>
                          <a:pt x="5366965" y="497883"/>
                          <a:pt x="5584798" y="2048211"/>
                          <a:pt x="5499847" y="2784724"/>
                        </a:cubicBezTo>
                        <a:cubicBezTo>
                          <a:pt x="4659201" y="2919324"/>
                          <a:pt x="2296614" y="2627528"/>
                          <a:pt x="0" y="2784724"/>
                        </a:cubicBezTo>
                        <a:cubicBezTo>
                          <a:pt x="-20187" y="1514343"/>
                          <a:pt x="-152480" y="12355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87BC82-D5DD-C843-A6D0-6BE4DF6B3527}"/>
              </a:ext>
            </a:extLst>
          </p:cNvPr>
          <p:cNvSpPr txBox="1"/>
          <p:nvPr/>
        </p:nvSpPr>
        <p:spPr>
          <a:xfrm>
            <a:off x="185235" y="5913355"/>
            <a:ext cx="11821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two networks have different derivatives. We need a mechanism, so we do not need to re-code the derivatives.  </a:t>
            </a:r>
          </a:p>
        </p:txBody>
      </p:sp>
    </p:spTree>
    <p:extLst>
      <p:ext uri="{BB962C8B-B14F-4D97-AF65-F5344CB8AC3E}">
        <p14:creationId xmlns:p14="http://schemas.microsoft.com/office/powerpoint/2010/main" val="264699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F8998F-1714-B24A-82AB-D74FDBAE1541}"/>
              </a:ext>
            </a:extLst>
          </p:cNvPr>
          <p:cNvSpPr txBox="1"/>
          <p:nvPr/>
        </p:nvSpPr>
        <p:spPr>
          <a:xfrm>
            <a:off x="218221" y="362560"/>
            <a:ext cx="1182153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Derivatives need to be evaluated at some values of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X, y,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and </a:t>
            </a:r>
            <a:r>
              <a:rPr lang="en-US" sz="22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 </a:t>
            </a:r>
          </a:p>
          <a:p>
            <a:pPr marL="342900" indent="-342900">
              <a:spcBef>
                <a:spcPts val="1200"/>
              </a:spcBef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But since we have an expression for the derivative, we can build a function that takes as input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X, y, W,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and returns the derivatives, and then we can use gradient descent to update.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approach works well, but it does not </a:t>
            </a: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generalize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 For example, if the network is changed, we need to write a new function to evaluate the derivatives.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7DE88E5-F2B9-B74D-8724-B9B46F1801DE}"/>
              </a:ext>
            </a:extLst>
          </p:cNvPr>
          <p:cNvGrpSpPr/>
          <p:nvPr/>
        </p:nvGrpSpPr>
        <p:grpSpPr>
          <a:xfrm>
            <a:off x="489324" y="3175370"/>
            <a:ext cx="5027960" cy="2205605"/>
            <a:chOff x="3463546" y="4353637"/>
            <a:chExt cx="5264303" cy="230928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720151B-CF02-AB41-8926-DD4E8FF8F0FC}"/>
                </a:ext>
              </a:extLst>
            </p:cNvPr>
            <p:cNvGrpSpPr/>
            <p:nvPr/>
          </p:nvGrpSpPr>
          <p:grpSpPr>
            <a:xfrm>
              <a:off x="7127422" y="5042670"/>
              <a:ext cx="1019018" cy="1041031"/>
              <a:chOff x="6854462" y="5029022"/>
              <a:chExt cx="1019018" cy="104103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934B041-B9A7-DA4E-9332-5318757A8622}"/>
                  </a:ext>
                </a:extLst>
              </p:cNvPr>
              <p:cNvSpPr/>
              <p:nvPr/>
            </p:nvSpPr>
            <p:spPr>
              <a:xfrm>
                <a:off x="6854462" y="5029022"/>
                <a:ext cx="1019018" cy="104103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E66867D-66BB-114A-BDF6-9AE84CCCDC19}"/>
                  </a:ext>
                </a:extLst>
              </p:cNvPr>
              <p:cNvSpPr/>
              <p:nvPr/>
            </p:nvSpPr>
            <p:spPr>
              <a:xfrm>
                <a:off x="6978264" y="5173407"/>
                <a:ext cx="758266" cy="760508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9D2521-EDBE-6243-BC7C-384726584303}"/>
                </a:ext>
              </a:extLst>
            </p:cNvPr>
            <p:cNvGrpSpPr/>
            <p:nvPr/>
          </p:nvGrpSpPr>
          <p:grpSpPr>
            <a:xfrm>
              <a:off x="5371207" y="4353637"/>
              <a:ext cx="1162341" cy="2309281"/>
              <a:chOff x="4267398" y="1266432"/>
              <a:chExt cx="1162341" cy="23092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F93AB0A-B5DB-8A47-BCA2-D79304B7913A}"/>
                  </a:ext>
                </a:extLst>
              </p:cNvPr>
              <p:cNvSpPr/>
              <p:nvPr/>
            </p:nvSpPr>
            <p:spPr>
              <a:xfrm>
                <a:off x="4267398" y="1266432"/>
                <a:ext cx="1162341" cy="230928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9BBB3CA-54B6-1A47-9CFE-DFA947F8B207}"/>
                  </a:ext>
                </a:extLst>
              </p:cNvPr>
              <p:cNvSpPr/>
              <p:nvPr/>
            </p:nvSpPr>
            <p:spPr>
              <a:xfrm>
                <a:off x="4441991" y="1493887"/>
                <a:ext cx="758266" cy="760508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E317C60-8562-DF46-96F4-0447F5C72438}"/>
                  </a:ext>
                </a:extLst>
              </p:cNvPr>
              <p:cNvSpPr/>
              <p:nvPr/>
            </p:nvSpPr>
            <p:spPr>
              <a:xfrm>
                <a:off x="4441991" y="2593436"/>
                <a:ext cx="758266" cy="760508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2E2C6BF-078E-434D-994A-823BA9513C5E}"/>
                </a:ext>
              </a:extLst>
            </p:cNvPr>
            <p:cNvGrpSpPr/>
            <p:nvPr/>
          </p:nvGrpSpPr>
          <p:grpSpPr>
            <a:xfrm>
              <a:off x="6304066" y="4961346"/>
              <a:ext cx="947158" cy="1099549"/>
              <a:chOff x="7420949" y="2590027"/>
              <a:chExt cx="1130323" cy="1228228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36B0B51-09E1-D744-9FB9-16C2F53970BA}"/>
                  </a:ext>
                </a:extLst>
              </p:cNvPr>
              <p:cNvCxnSpPr>
                <a:cxnSpLocks/>
                <a:stCxn id="19" idx="6"/>
                <a:endCxn id="21" idx="2"/>
              </p:cNvCxnSpPr>
              <p:nvPr/>
            </p:nvCxnSpPr>
            <p:spPr>
              <a:xfrm flipV="1">
                <a:off x="7420949" y="3266905"/>
                <a:ext cx="1130323" cy="55135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325A3B0-E5F9-5548-AD7F-2A0AAEE1C43F}"/>
                  </a:ext>
                </a:extLst>
              </p:cNvPr>
              <p:cNvCxnSpPr>
                <a:cxnSpLocks/>
                <a:stCxn id="18" idx="6"/>
                <a:endCxn id="21" idx="2"/>
              </p:cNvCxnSpPr>
              <p:nvPr/>
            </p:nvCxnSpPr>
            <p:spPr>
              <a:xfrm>
                <a:off x="7420949" y="2590027"/>
                <a:ext cx="1130323" cy="6768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D7E9AC1-859E-A649-90BF-E125CA087F4B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8009490" y="5567309"/>
              <a:ext cx="397701" cy="261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FA428FC-E909-8742-A3EF-62F41DF7F9EC}"/>
                    </a:ext>
                  </a:extLst>
                </p:cNvPr>
                <p:cNvSpPr/>
                <p:nvPr/>
              </p:nvSpPr>
              <p:spPr>
                <a:xfrm>
                  <a:off x="8407191" y="5400605"/>
                  <a:ext cx="320658" cy="330638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FA428FC-E909-8742-A3EF-62F41DF7F9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7191" y="5400605"/>
                  <a:ext cx="320658" cy="330638"/>
                </a:xfrm>
                <a:prstGeom prst="rect">
                  <a:avLst/>
                </a:prstGeom>
                <a:blipFill>
                  <a:blip r:embed="rId3"/>
                  <a:stretch>
                    <a:fillRect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B487E88-7544-B241-9174-4DCDF102BA9B}"/>
                </a:ext>
              </a:extLst>
            </p:cNvPr>
            <p:cNvGrpSpPr/>
            <p:nvPr/>
          </p:nvGrpSpPr>
          <p:grpSpPr>
            <a:xfrm>
              <a:off x="3463546" y="5025500"/>
              <a:ext cx="1019019" cy="1108143"/>
              <a:chOff x="2272834" y="5165659"/>
              <a:chExt cx="1019019" cy="110814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A8158E7-3DDF-8E49-B79C-6044AE315053}"/>
                  </a:ext>
                </a:extLst>
              </p:cNvPr>
              <p:cNvSpPr/>
              <p:nvPr/>
            </p:nvSpPr>
            <p:spPr>
              <a:xfrm>
                <a:off x="2272834" y="5165659"/>
                <a:ext cx="1019019" cy="110814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F04C54C-AF1B-234F-96B1-79D6479CA72E}"/>
                  </a:ext>
                </a:extLst>
              </p:cNvPr>
              <p:cNvSpPr/>
              <p:nvPr/>
            </p:nvSpPr>
            <p:spPr>
              <a:xfrm>
                <a:off x="2432753" y="5368004"/>
                <a:ext cx="699180" cy="6991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E08DAB8-507B-8B40-A25A-D1EB55F48A2B}"/>
                      </a:ext>
                    </a:extLst>
                  </p:cNvPr>
                  <p:cNvSpPr txBox="1"/>
                  <p:nvPr/>
                </p:nvSpPr>
                <p:spPr>
                  <a:xfrm flipH="1" flipV="1">
                    <a:off x="2699225" y="5547686"/>
                    <a:ext cx="248123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E08DAB8-507B-8B40-A25A-D1EB55F48A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 flipV="1">
                    <a:off x="2699225" y="5547686"/>
                    <a:ext cx="24812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0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F82CEE8-0215-B347-BBC4-514B36668BCE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 flipV="1">
              <a:off x="4322645" y="4961346"/>
              <a:ext cx="1223155" cy="61608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6F92CBE-E531-5D4A-BB73-088EA49CAEE6}"/>
                </a:ext>
              </a:extLst>
            </p:cNvPr>
            <p:cNvCxnSpPr>
              <a:cxnSpLocks/>
              <a:stCxn id="13" idx="6"/>
              <a:endCxn id="19" idx="2"/>
            </p:cNvCxnSpPr>
            <p:nvPr/>
          </p:nvCxnSpPr>
          <p:spPr>
            <a:xfrm>
              <a:off x="4322645" y="5577435"/>
              <a:ext cx="1223155" cy="48346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AFCC0B-B3E0-6541-AD02-4EB6C1E6A58B}"/>
              </a:ext>
            </a:extLst>
          </p:cNvPr>
          <p:cNvGrpSpPr/>
          <p:nvPr/>
        </p:nvGrpSpPr>
        <p:grpSpPr>
          <a:xfrm>
            <a:off x="6173754" y="3154259"/>
            <a:ext cx="5865997" cy="2069044"/>
            <a:chOff x="3463546" y="4353637"/>
            <a:chExt cx="6560843" cy="230928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46BA0FD-9CD8-354F-ADE7-7FF0988E6E59}"/>
                </a:ext>
              </a:extLst>
            </p:cNvPr>
            <p:cNvGrpSpPr/>
            <p:nvPr/>
          </p:nvGrpSpPr>
          <p:grpSpPr>
            <a:xfrm>
              <a:off x="6947575" y="4353637"/>
              <a:ext cx="1162341" cy="2309281"/>
              <a:chOff x="4267398" y="1266432"/>
              <a:chExt cx="1162341" cy="2309281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647FFF3-8915-414B-B3A3-F5F8AC5DCA7F}"/>
                  </a:ext>
                </a:extLst>
              </p:cNvPr>
              <p:cNvSpPr/>
              <p:nvPr/>
            </p:nvSpPr>
            <p:spPr>
              <a:xfrm>
                <a:off x="4267398" y="1266432"/>
                <a:ext cx="1162341" cy="230928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B4B4D7B-ED36-B245-9998-8836CA03FCE0}"/>
                  </a:ext>
                </a:extLst>
              </p:cNvPr>
              <p:cNvSpPr/>
              <p:nvPr/>
            </p:nvSpPr>
            <p:spPr>
              <a:xfrm>
                <a:off x="4441991" y="1493887"/>
                <a:ext cx="758266" cy="760508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AFADB8D-FAF5-074C-8984-118DEFDE09FD}"/>
                  </a:ext>
                </a:extLst>
              </p:cNvPr>
              <p:cNvSpPr/>
              <p:nvPr/>
            </p:nvSpPr>
            <p:spPr>
              <a:xfrm>
                <a:off x="4441991" y="2593436"/>
                <a:ext cx="758266" cy="760508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02B98CD-A41A-AD47-AD6C-5D240D248B31}"/>
                </a:ext>
              </a:extLst>
            </p:cNvPr>
            <p:cNvGrpSpPr/>
            <p:nvPr/>
          </p:nvGrpSpPr>
          <p:grpSpPr>
            <a:xfrm>
              <a:off x="8423962" y="5042670"/>
              <a:ext cx="1019018" cy="1041031"/>
              <a:chOff x="6854462" y="5029022"/>
              <a:chExt cx="1019018" cy="1041031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8F7CA1E-6A41-DE43-A352-F0B183719771}"/>
                  </a:ext>
                </a:extLst>
              </p:cNvPr>
              <p:cNvSpPr/>
              <p:nvPr/>
            </p:nvSpPr>
            <p:spPr>
              <a:xfrm>
                <a:off x="6854462" y="5029022"/>
                <a:ext cx="1019018" cy="104103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502D3E7-F3F3-AC48-9857-D879BB804782}"/>
                  </a:ext>
                </a:extLst>
              </p:cNvPr>
              <p:cNvSpPr/>
              <p:nvPr/>
            </p:nvSpPr>
            <p:spPr>
              <a:xfrm>
                <a:off x="6978264" y="5173407"/>
                <a:ext cx="758266" cy="760508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9B207AB-9AD1-9D47-B0CF-14CAA017609B}"/>
                </a:ext>
              </a:extLst>
            </p:cNvPr>
            <p:cNvGrpSpPr/>
            <p:nvPr/>
          </p:nvGrpSpPr>
          <p:grpSpPr>
            <a:xfrm>
              <a:off x="5371207" y="4353637"/>
              <a:ext cx="1162341" cy="2309281"/>
              <a:chOff x="4267398" y="1266432"/>
              <a:chExt cx="1162341" cy="2309281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0251871-D5E3-8345-BF16-47ECB3C37452}"/>
                  </a:ext>
                </a:extLst>
              </p:cNvPr>
              <p:cNvSpPr/>
              <p:nvPr/>
            </p:nvSpPr>
            <p:spPr>
              <a:xfrm>
                <a:off x="4267398" y="1266432"/>
                <a:ext cx="1162341" cy="230928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1081836-BA3E-0E43-8D4D-626C49D8F86C}"/>
                  </a:ext>
                </a:extLst>
              </p:cNvPr>
              <p:cNvSpPr/>
              <p:nvPr/>
            </p:nvSpPr>
            <p:spPr>
              <a:xfrm>
                <a:off x="4441991" y="1493887"/>
                <a:ext cx="758266" cy="760508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6D9A31C-A8D2-B640-A6A4-070B2B9B4B3C}"/>
                  </a:ext>
                </a:extLst>
              </p:cNvPr>
              <p:cNvSpPr/>
              <p:nvPr/>
            </p:nvSpPr>
            <p:spPr>
              <a:xfrm>
                <a:off x="4441991" y="2593436"/>
                <a:ext cx="758266" cy="760508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8E03868-65B4-F84A-8196-8487BA115B13}"/>
                </a:ext>
              </a:extLst>
            </p:cNvPr>
            <p:cNvGrpSpPr/>
            <p:nvPr/>
          </p:nvGrpSpPr>
          <p:grpSpPr>
            <a:xfrm>
              <a:off x="6304066" y="4961346"/>
              <a:ext cx="818104" cy="1099549"/>
              <a:chOff x="7420914" y="2590027"/>
              <a:chExt cx="976307" cy="1228228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DC579EF-A08A-534E-9F2C-153251D3DF98}"/>
                  </a:ext>
                </a:extLst>
              </p:cNvPr>
              <p:cNvCxnSpPr>
                <a:cxnSpLocks/>
                <a:stCxn id="43" idx="6"/>
                <a:endCxn id="47" idx="2"/>
              </p:cNvCxnSpPr>
              <p:nvPr/>
            </p:nvCxnSpPr>
            <p:spPr>
              <a:xfrm flipV="1">
                <a:off x="7420916" y="2590027"/>
                <a:ext cx="976305" cy="1228228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69A7A91-86B9-7342-8DAD-1D77B0053C34}"/>
                  </a:ext>
                </a:extLst>
              </p:cNvPr>
              <p:cNvCxnSpPr>
                <a:cxnSpLocks/>
                <a:stCxn id="42" idx="6"/>
                <a:endCxn id="47" idx="2"/>
              </p:cNvCxnSpPr>
              <p:nvPr/>
            </p:nvCxnSpPr>
            <p:spPr>
              <a:xfrm>
                <a:off x="7420914" y="2590027"/>
                <a:ext cx="976305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69FC0A0-E7F7-4949-ABF3-013200F6F2DE}"/>
                </a:ext>
              </a:extLst>
            </p:cNvPr>
            <p:cNvCxnSpPr>
              <a:cxnSpLocks/>
              <a:stCxn id="45" idx="6"/>
            </p:cNvCxnSpPr>
            <p:nvPr/>
          </p:nvCxnSpPr>
          <p:spPr>
            <a:xfrm>
              <a:off x="9306030" y="5567309"/>
              <a:ext cx="397701" cy="261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264A0D9D-6FFB-E442-BB9D-C8792668E2F3}"/>
                    </a:ext>
                  </a:extLst>
                </p:cNvPr>
                <p:cNvSpPr/>
                <p:nvPr/>
              </p:nvSpPr>
              <p:spPr>
                <a:xfrm>
                  <a:off x="9703731" y="5400605"/>
                  <a:ext cx="320658" cy="3306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264A0D9D-6FFB-E442-BB9D-C8792668E2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3731" y="5400605"/>
                  <a:ext cx="320658" cy="330638"/>
                </a:xfrm>
                <a:prstGeom prst="rect">
                  <a:avLst/>
                </a:prstGeom>
                <a:blipFill>
                  <a:blip r:embed="rId5"/>
                  <a:stretch>
                    <a:fillRect r="-416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6F72FD0-B545-0046-BC57-C00970F2FA6A}"/>
                </a:ext>
              </a:extLst>
            </p:cNvPr>
            <p:cNvGrpSpPr/>
            <p:nvPr/>
          </p:nvGrpSpPr>
          <p:grpSpPr>
            <a:xfrm>
              <a:off x="3463546" y="5025500"/>
              <a:ext cx="1019019" cy="1108143"/>
              <a:chOff x="2272834" y="5165659"/>
              <a:chExt cx="1019019" cy="110814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8945122-1635-3F44-A2C4-5E5FAFE725AC}"/>
                  </a:ext>
                </a:extLst>
              </p:cNvPr>
              <p:cNvSpPr/>
              <p:nvPr/>
            </p:nvSpPr>
            <p:spPr>
              <a:xfrm>
                <a:off x="2272834" y="5165659"/>
                <a:ext cx="1019019" cy="110814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7035F57-58D4-6C4D-A4C4-517698E7A9EE}"/>
                  </a:ext>
                </a:extLst>
              </p:cNvPr>
              <p:cNvSpPr/>
              <p:nvPr/>
            </p:nvSpPr>
            <p:spPr>
              <a:xfrm>
                <a:off x="2432753" y="5368004"/>
                <a:ext cx="699180" cy="6991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1096D4E3-AEB7-094C-B40E-0C0F7549C034}"/>
                      </a:ext>
                    </a:extLst>
                  </p:cNvPr>
                  <p:cNvSpPr txBox="1"/>
                  <p:nvPr/>
                </p:nvSpPr>
                <p:spPr>
                  <a:xfrm flipH="1" flipV="1">
                    <a:off x="2699225" y="5547686"/>
                    <a:ext cx="24812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1096D4E3-AEB7-094C-B40E-0C0F7549C0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 flipV="1">
                    <a:off x="2699225" y="5547686"/>
                    <a:ext cx="248123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597EC35-2244-1C4B-BB95-130D7EA78F9C}"/>
                </a:ext>
              </a:extLst>
            </p:cNvPr>
            <p:cNvCxnSpPr>
              <a:cxnSpLocks/>
              <a:stCxn id="37" idx="6"/>
              <a:endCxn id="42" idx="2"/>
            </p:cNvCxnSpPr>
            <p:nvPr/>
          </p:nvCxnSpPr>
          <p:spPr>
            <a:xfrm flipV="1">
              <a:off x="4322645" y="4961346"/>
              <a:ext cx="1223155" cy="6160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B0E1902-13B5-E340-B28A-1AD770DBC759}"/>
                </a:ext>
              </a:extLst>
            </p:cNvPr>
            <p:cNvCxnSpPr>
              <a:cxnSpLocks/>
              <a:stCxn id="37" idx="6"/>
              <a:endCxn id="43" idx="2"/>
            </p:cNvCxnSpPr>
            <p:nvPr/>
          </p:nvCxnSpPr>
          <p:spPr>
            <a:xfrm>
              <a:off x="4322645" y="5577435"/>
              <a:ext cx="1223155" cy="48346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AE5F99A-D5C6-2049-BF97-E6A73E5BC2B9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6304066" y="4961346"/>
              <a:ext cx="818102" cy="109954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938B827-4604-4448-90D0-DDBC68B4219D}"/>
                </a:ext>
              </a:extLst>
            </p:cNvPr>
            <p:cNvCxnSpPr>
              <a:cxnSpLocks/>
              <a:stCxn id="43" idx="6"/>
              <a:endCxn id="48" idx="2"/>
            </p:cNvCxnSpPr>
            <p:nvPr/>
          </p:nvCxnSpPr>
          <p:spPr>
            <a:xfrm>
              <a:off x="6304066" y="6060895"/>
              <a:ext cx="818102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282C55-75B3-7D44-BF98-C1D49E353C21}"/>
                </a:ext>
              </a:extLst>
            </p:cNvPr>
            <p:cNvCxnSpPr>
              <a:cxnSpLocks/>
              <a:stCxn id="47" idx="6"/>
              <a:endCxn id="45" idx="2"/>
            </p:cNvCxnSpPr>
            <p:nvPr/>
          </p:nvCxnSpPr>
          <p:spPr>
            <a:xfrm>
              <a:off x="7880434" y="4961346"/>
              <a:ext cx="667330" cy="60596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91AF8C9-9336-B44B-A361-80240DE7A269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V="1">
              <a:off x="7880434" y="5567309"/>
              <a:ext cx="667330" cy="49358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C1E6C02-779D-E84E-834B-9B18AACF6592}"/>
              </a:ext>
            </a:extLst>
          </p:cNvPr>
          <p:cNvSpPr/>
          <p:nvPr/>
        </p:nvSpPr>
        <p:spPr>
          <a:xfrm>
            <a:off x="228600" y="2903384"/>
            <a:ext cx="5499847" cy="2784724"/>
          </a:xfrm>
          <a:prstGeom prst="rect">
            <a:avLst/>
          </a:prstGeom>
          <a:noFill/>
          <a:ln w="5080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499847"/>
                      <a:gd name="connsiteY0" fmla="*/ 0 h 2784724"/>
                      <a:gd name="connsiteX1" fmla="*/ 5499847 w 5499847"/>
                      <a:gd name="connsiteY1" fmla="*/ 0 h 2784724"/>
                      <a:gd name="connsiteX2" fmla="*/ 5499847 w 5499847"/>
                      <a:gd name="connsiteY2" fmla="*/ 2784724 h 2784724"/>
                      <a:gd name="connsiteX3" fmla="*/ 0 w 5499847"/>
                      <a:gd name="connsiteY3" fmla="*/ 2784724 h 2784724"/>
                      <a:gd name="connsiteX4" fmla="*/ 0 w 5499847"/>
                      <a:gd name="connsiteY4" fmla="*/ 0 h 27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99847" h="2784724" extrusionOk="0">
                        <a:moveTo>
                          <a:pt x="0" y="0"/>
                        </a:moveTo>
                        <a:cubicBezTo>
                          <a:pt x="1808096" y="118645"/>
                          <a:pt x="3259565" y="116012"/>
                          <a:pt x="5499847" y="0"/>
                        </a:cubicBezTo>
                        <a:cubicBezTo>
                          <a:pt x="5366965" y="497883"/>
                          <a:pt x="5584798" y="2048211"/>
                          <a:pt x="5499847" y="2784724"/>
                        </a:cubicBezTo>
                        <a:cubicBezTo>
                          <a:pt x="4659201" y="2919324"/>
                          <a:pt x="2296614" y="2627528"/>
                          <a:pt x="0" y="2784724"/>
                        </a:cubicBezTo>
                        <a:cubicBezTo>
                          <a:pt x="-20187" y="1514343"/>
                          <a:pt x="-152480" y="12355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6370F9C-D5EB-C947-80BC-1759F5AED7B6}"/>
              </a:ext>
            </a:extLst>
          </p:cNvPr>
          <p:cNvSpPr/>
          <p:nvPr/>
        </p:nvSpPr>
        <p:spPr>
          <a:xfrm>
            <a:off x="5963516" y="2899257"/>
            <a:ext cx="6076235" cy="2784724"/>
          </a:xfrm>
          <a:prstGeom prst="rect">
            <a:avLst/>
          </a:prstGeom>
          <a:noFill/>
          <a:ln w="5080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499847"/>
                      <a:gd name="connsiteY0" fmla="*/ 0 h 2784724"/>
                      <a:gd name="connsiteX1" fmla="*/ 5499847 w 5499847"/>
                      <a:gd name="connsiteY1" fmla="*/ 0 h 2784724"/>
                      <a:gd name="connsiteX2" fmla="*/ 5499847 w 5499847"/>
                      <a:gd name="connsiteY2" fmla="*/ 2784724 h 2784724"/>
                      <a:gd name="connsiteX3" fmla="*/ 0 w 5499847"/>
                      <a:gd name="connsiteY3" fmla="*/ 2784724 h 2784724"/>
                      <a:gd name="connsiteX4" fmla="*/ 0 w 5499847"/>
                      <a:gd name="connsiteY4" fmla="*/ 0 h 27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99847" h="2784724" extrusionOk="0">
                        <a:moveTo>
                          <a:pt x="0" y="0"/>
                        </a:moveTo>
                        <a:cubicBezTo>
                          <a:pt x="1808096" y="118645"/>
                          <a:pt x="3259565" y="116012"/>
                          <a:pt x="5499847" y="0"/>
                        </a:cubicBezTo>
                        <a:cubicBezTo>
                          <a:pt x="5366965" y="497883"/>
                          <a:pt x="5584798" y="2048211"/>
                          <a:pt x="5499847" y="2784724"/>
                        </a:cubicBezTo>
                        <a:cubicBezTo>
                          <a:pt x="4659201" y="2919324"/>
                          <a:pt x="2296614" y="2627528"/>
                          <a:pt x="0" y="2784724"/>
                        </a:cubicBezTo>
                        <a:cubicBezTo>
                          <a:pt x="-20187" y="1514343"/>
                          <a:pt x="-152480" y="12355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87BC82-D5DD-C843-A6D0-6BE4DF6B3527}"/>
              </a:ext>
            </a:extLst>
          </p:cNvPr>
          <p:cNvSpPr txBox="1"/>
          <p:nvPr/>
        </p:nvSpPr>
        <p:spPr>
          <a:xfrm>
            <a:off x="152249" y="2339133"/>
            <a:ext cx="11821530" cy="21236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two networks have different derivatives. We need a mechanism, so we do NOT need to re-code the derivatives.  </a:t>
            </a:r>
          </a:p>
        </p:txBody>
      </p:sp>
    </p:spTree>
    <p:extLst>
      <p:ext uri="{BB962C8B-B14F-4D97-AF65-F5344CB8AC3E}">
        <p14:creationId xmlns:p14="http://schemas.microsoft.com/office/powerpoint/2010/main" val="1180928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(cont.) 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22493" y="1372899"/>
            <a:ext cx="10673036" cy="3139321"/>
          </a:xfrm>
          <a:prstGeom prst="rect">
            <a:avLst/>
          </a:prstGeom>
          <a:noFill/>
          <a:ln w="508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Need to find a formalism to calculate the derivatives of the loss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w.r.t.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weights that is: 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+mj-lt"/>
              <a:buAutoNum type="arabicPeriod"/>
              <a:tabLst/>
              <a:defRPr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flexible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enough that adding a node or a layer or changing something in the network will not require re-deriving the functional form from scratch.</a:t>
            </a:r>
          </a:p>
          <a:p>
            <a:pPr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it is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exact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</a:p>
          <a:p>
            <a:pPr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it is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computationally efficient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D58B761-BB58-7849-BBE4-68F534BFAAA2}"/>
                  </a:ext>
                </a:extLst>
              </p:cNvPr>
              <p:cNvSpPr/>
              <p:nvPr/>
            </p:nvSpPr>
            <p:spPr>
              <a:xfrm>
                <a:off x="622492" y="4722841"/>
                <a:ext cx="10673037" cy="1524520"/>
              </a:xfrm>
              <a:prstGeom prst="rect">
                <a:avLst/>
              </a:prstGeom>
              <a:ln w="508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lvl="0" defTabSz="914400">
                  <a:spcAft>
                    <a:spcPts val="1200"/>
                  </a:spcAft>
                  <a:defRPr/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charset="0"/>
                    <a:cs typeface="Karla" charset="0"/>
                  </a:rPr>
                  <a:t>Hints: </a:t>
                </a:r>
              </a:p>
              <a:p>
                <a:pPr marL="457200" lvl="0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charset="0"/>
                    <a:cs typeface="Karla" charset="0"/>
                  </a:rPr>
                  <a:t>Remember we only need to evaluate the derivatives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i</m:t>
                        </m:r>
                      </m:sub>
                    </m:sSub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W</m:t>
                        </m:r>
                      </m:e>
                      <m:sup>
                        <m: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k</m:t>
                        </m:r>
                        <m: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)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charset="0"/>
                    <a:cs typeface="Karla" charset="0"/>
                  </a:rPr>
                  <a:t> 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  <a:ea typeface="Cambria Math" charset="0"/>
                  <a:cs typeface="Cambria Math" charset="0"/>
                </a:endParaRPr>
              </a:p>
              <a:p>
                <a:pPr marL="457200" lvl="0" indent="-457200" defTabSz="914400">
                  <a:spcAft>
                    <a:spcPts val="1200"/>
                  </a:spcAft>
                  <a:buFont typeface="+mj-lt"/>
                  <a:buAutoNum type="arabicPeriod"/>
                  <a:defRPr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charset="0"/>
                    <a:cs typeface="Karla" charset="0"/>
                  </a:rPr>
                  <a:t>We should take advantage of the chain rule we learned before.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D58B761-BB58-7849-BBE4-68F534BFA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92" y="4722841"/>
                <a:ext cx="10673037" cy="1524520"/>
              </a:xfrm>
              <a:prstGeom prst="rect">
                <a:avLst/>
              </a:prstGeom>
              <a:blipFill>
                <a:blip r:embed="rId2"/>
                <a:stretch>
                  <a:fillRect l="-710" t="-1613" b="-6452"/>
                </a:stretch>
              </a:blipFill>
              <a:ln w="508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4445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8E259C7-3280-E743-870B-1531ED6396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2052147"/>
                  </p:ext>
                </p:extLst>
              </p:nvPr>
            </p:nvGraphicFramePr>
            <p:xfrm>
              <a:off x="1670980" y="1053798"/>
              <a:ext cx="9066686" cy="559769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9188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11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104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8278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035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57780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Variables</a:t>
                          </a:r>
                          <a:endParaRPr lang="en-US" sz="14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Karla" charset="0"/>
                              <a:ea typeface="Karla" charset="0"/>
                              <a:cs typeface="Karla" charset="0"/>
                            </a:rPr>
                            <a:t>Value of</a:t>
                          </a:r>
                          <a:r>
                            <a:rPr lang="en-US" sz="1400" baseline="0" dirty="0">
                              <a:latin typeface="Karla" charset="0"/>
                              <a:ea typeface="Karla" charset="0"/>
                              <a:cs typeface="Karla" charset="0"/>
                            </a:rPr>
                            <a:t> the variable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Karla" charset="0"/>
                              <a:ea typeface="Karla" charset="0"/>
                              <a:cs typeface="Karla" charset="0"/>
                            </a:rPr>
                            <a:t>Value of the partial derivative</a:t>
                          </a:r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smtClean="0">
                                            <a:latin typeface="Cambria Math" charset="0"/>
                                          </a:rPr>
                                          <m:t>𝝃</m:t>
                                        </m:r>
                                      </m:e>
                                      <m:sub>
                                        <m:r>
                                          <a:rPr lang="en-US" sz="1400" b="1" i="1" smtClean="0">
                                            <a:latin typeface="Cambria Math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400" b="1" i="1" smtClean="0">
                                        <a:latin typeface="Cambria Math" charset="0"/>
                                      </a:rPr>
                                      <m:t>𝑾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marL="74986" marR="74986" marT="37493" marB="37493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73857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marL="74986" marR="74986" marT="37493" marB="37493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−9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/>
                            <a:t>-3</a:t>
                          </a:r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/>
                            <a:t>-3</a:t>
                          </a:r>
                        </a:p>
                      </a:txBody>
                      <a:tcPr marL="74986" marR="74986" marT="37493" marB="37493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14589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𝜉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marL="74986" marR="74986" marT="37493" marB="37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-3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9</m:t>
                                  </m:r>
                                </m:sup>
                              </m:sSup>
                            </m:oMath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14589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>
                                    <a:latin typeface="Cambria Math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marL="74986" marR="74986" marT="37493" marB="37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1+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9</m:t>
                                  </m:r>
                                </m:sup>
                              </m:sSup>
                            </m:oMath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-3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9</m:t>
                                  </m:r>
                                </m:sup>
                              </m:sSup>
                            </m:oMath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06845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74986" marR="74986" marT="37493" marB="37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−9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mr-I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 b="0" i="1" smtClean="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 b="0" i="1" smtClean="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 b="0" i="1" smtClean="0">
                                                    <a:latin typeface="Cambria Math" charset="0"/>
                                                  </a:rPr>
                                                  <m:t>−9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-3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9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−9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80977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 =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mr-I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marL="74986" marR="74986" marT="37493" marB="37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i="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1+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b="0" i="1" smtClean="0">
                                                <a:latin typeface="Cambria Math" charset="0"/>
                                              </a:rPr>
                                              <m:t>−9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−9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-3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9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−9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  <m:sup/>
                              </m:sSup>
                            </m:oMath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61569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sup>
                                </m:sSub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marL="74986" marR="74986" marT="37493" marB="37493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i="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1+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b="0" i="1" smtClean="0">
                                                <a:latin typeface="Cambria Math" charset="0"/>
                                              </a:rPr>
                                              <m:t>−9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3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9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−9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  <m:sup/>
                              </m:sSup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 marL="74986" marR="74986" marT="37493" marB="37493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104569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/>
                        </a:p>
                        <a:p>
                          <a:endParaRPr lang="en-US" sz="1400" b="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 marL="74986" marR="74986" marT="37493" marB="37493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−3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0.00037018372</a:t>
                          </a:r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8E259C7-3280-E743-870B-1531ED6396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2052147"/>
                  </p:ext>
                </p:extLst>
              </p:nvPr>
            </p:nvGraphicFramePr>
            <p:xfrm>
              <a:off x="1670980" y="1053798"/>
              <a:ext cx="9066686" cy="559769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9188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11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104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8278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035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57780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Variables</a:t>
                          </a:r>
                          <a:endParaRPr lang="en-US" sz="14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derivatives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Karla" charset="0"/>
                              <a:ea typeface="Karla" charset="0"/>
                              <a:cs typeface="Karla" charset="0"/>
                            </a:rPr>
                            <a:t>Value of</a:t>
                          </a:r>
                          <a:r>
                            <a:rPr lang="en-US" sz="1400" baseline="0" dirty="0">
                              <a:latin typeface="Karla" charset="0"/>
                              <a:ea typeface="Karla" charset="0"/>
                              <a:cs typeface="Karla" charset="0"/>
                            </a:rPr>
                            <a:t> the variable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Karla" charset="0"/>
                              <a:ea typeface="Karla" charset="0"/>
                              <a:cs typeface="Karla" charset="0"/>
                            </a:rPr>
                            <a:t>Value of the partial derivative</a:t>
                          </a:r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500840" r="-1681" b="-9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738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t="-97778" r="-211739" b="-7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>
                        <a:blipFill>
                          <a:blip r:embed="rId2"/>
                          <a:stretch>
                            <a:fillRect l="-214953" t="-97778" r="-355140" b="-7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265354" t="-97778" r="-199213" b="-7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/>
                            <a:t>-3</a:t>
                          </a:r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/>
                            <a:t>-3</a:t>
                          </a:r>
                        </a:p>
                      </a:txBody>
                      <a:tcPr marL="74986" marR="74986" marT="37493" marB="37493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145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t="-181633" r="-211739" b="-6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>
                        <a:blipFill>
                          <a:blip r:embed="rId2"/>
                          <a:stretch>
                            <a:fillRect l="-214953" t="-181633" r="-355140" b="-6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265354" t="-181633" r="-199213" b="-6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351515" t="-181633" r="-91667" b="-6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500840" t="-181633" r="-1681" b="-624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145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t="-287500" r="-211739" b="-5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>
                        <a:blipFill>
                          <a:blip r:embed="rId2"/>
                          <a:stretch>
                            <a:fillRect l="-214953" t="-287500" r="-355140" b="-5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265354" t="-287500" r="-199213" b="-5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500840" t="-287500" r="-1681" b="-53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068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t="-332143" r="-211739" b="-36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>
                        <a:blipFill>
                          <a:blip r:embed="rId2"/>
                          <a:stretch>
                            <a:fillRect l="-214953" t="-332143" r="-355140" b="-36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265354" t="-332143" r="-199213" b="-36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351515" t="-332143" r="-91667" b="-36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500840" t="-332143" r="-1681" b="-360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8097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t="-378125" r="-211739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>
                        <a:blipFill>
                          <a:blip r:embed="rId2"/>
                          <a:stretch>
                            <a:fillRect l="-214953" t="-378125" r="-35514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265354" t="-378125" r="-199213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351515" t="-378125" r="-91667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500840" t="-378125" r="-168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6156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t="-624490" r="-211739" b="-1816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>
                        <a:blipFill>
                          <a:blip r:embed="rId2"/>
                          <a:stretch>
                            <a:fillRect l="-214953" t="-624490" r="-355140" b="-1816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265354" t="-624490" r="-199213" b="-1816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351515" t="-624490" r="-91667" b="-1816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500840" t="-624490" r="-1681" b="-1816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1045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t="-408046" r="-211739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 marL="74986" marR="74986" marT="37493" marB="37493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351515" t="-408046" r="-91667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0.00037018372</a:t>
                          </a:r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AA8E344-9626-1346-BDC7-1CD1715EC74D}"/>
              </a:ext>
            </a:extLst>
          </p:cNvPr>
          <p:cNvSpPr txBox="1"/>
          <p:nvPr/>
        </p:nvSpPr>
        <p:spPr>
          <a:xfrm>
            <a:off x="756582" y="151919"/>
            <a:ext cx="10248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Karla" pitchFamily="2" charset="0"/>
              </a:rPr>
              <a:t>For example, for input </a:t>
            </a:r>
            <a:r>
              <a:rPr lang="en-US" sz="2000" i="1" dirty="0">
                <a:latin typeface="Karla" pitchFamily="2" charset="0"/>
                <a:ea typeface="Cambria Math" charset="0"/>
                <a:cs typeface="Cambria Math" charset="0"/>
              </a:rPr>
              <a:t>X={3}, y=1 </a:t>
            </a:r>
            <a:r>
              <a:rPr lang="en-US" sz="2000" dirty="0">
                <a:latin typeface="Karla" pitchFamily="2" charset="0"/>
                <a:ea typeface="Cambria Math" charset="0"/>
                <a:cs typeface="Cambria Math" charset="0"/>
              </a:rPr>
              <a:t>and weight </a:t>
            </a:r>
            <a:r>
              <a:rPr lang="en-US" sz="2000" i="1" dirty="0">
                <a:latin typeface="Karla" pitchFamily="2" charset="0"/>
                <a:ea typeface="Cambria Math" charset="0"/>
                <a:cs typeface="Cambria Math" charset="0"/>
              </a:rPr>
              <a:t>W=3, w</a:t>
            </a:r>
            <a:r>
              <a:rPr lang="en-US" sz="2000" dirty="0">
                <a:latin typeface="Karla" pitchFamily="2" charset="0"/>
              </a:rPr>
              <a:t>e evaluate the values of the variables, partial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derivatives</a:t>
            </a:r>
            <a:r>
              <a:rPr lang="en-US" sz="2000" dirty="0">
                <a:latin typeface="Karla" pitchFamily="2" charset="0"/>
              </a:rPr>
              <a:t> and the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chain</a:t>
            </a:r>
            <a:r>
              <a:rPr lang="en-US" sz="2000" dirty="0">
                <a:latin typeface="Karla" pitchFamily="2" charset="0"/>
              </a:rPr>
              <a:t> up to this point as shown below </a:t>
            </a:r>
          </a:p>
        </p:txBody>
      </p:sp>
    </p:spTree>
    <p:extLst>
      <p:ext uri="{BB962C8B-B14F-4D97-AF65-F5344CB8AC3E}">
        <p14:creationId xmlns:p14="http://schemas.microsoft.com/office/powerpoint/2010/main" val="283307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31CFD-E705-E94B-A645-898DAF9F7BC9}"/>
              </a:ext>
            </a:extLst>
          </p:cNvPr>
          <p:cNvSpPr txBox="1"/>
          <p:nvPr/>
        </p:nvSpPr>
        <p:spPr>
          <a:xfrm>
            <a:off x="1001042" y="373856"/>
            <a:ext cx="10454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spcAft>
                <a:spcPts val="1200"/>
              </a:spcAft>
            </a:pPr>
            <a:r>
              <a:rPr lang="en-US" sz="2400" dirty="0">
                <a:sym typeface="Wingdings"/>
              </a:rPr>
              <a:t>😱 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BUT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we still need to specify the </a:t>
            </a:r>
            <a:r>
              <a:rPr lang="en-US" sz="2400" dirty="0"/>
              <a:t>derivatives </a:t>
            </a:r>
            <a:r>
              <a:rPr lang="en-US" sz="2400" dirty="0">
                <a:sym typeface="Wingdings"/>
              </a:rPr>
              <a:t>😱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95401B1-0DBA-CE48-9E91-C27089B7AF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8128061"/>
                  </p:ext>
                </p:extLst>
              </p:nvPr>
            </p:nvGraphicFramePr>
            <p:xfrm>
              <a:off x="1670980" y="1053798"/>
              <a:ext cx="9066686" cy="559769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9188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11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104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8278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035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57780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Variables</a:t>
                          </a:r>
                          <a:endParaRPr lang="en-US" sz="14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derivatives</a:t>
                          </a:r>
                          <a:endParaRPr 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marL="74986" marR="74986" marT="37493" marB="37493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Karla" charset="0"/>
                              <a:ea typeface="Karla" charset="0"/>
                              <a:cs typeface="Karla" charset="0"/>
                            </a:rPr>
                            <a:t>Value of</a:t>
                          </a:r>
                          <a:r>
                            <a:rPr lang="en-US" sz="1400" baseline="0" dirty="0">
                              <a:latin typeface="Karla" charset="0"/>
                              <a:ea typeface="Karla" charset="0"/>
                              <a:cs typeface="Karla" charset="0"/>
                            </a:rPr>
                            <a:t> the variable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Karla" charset="0"/>
                              <a:ea typeface="Karla" charset="0"/>
                              <a:cs typeface="Karla" charset="0"/>
                            </a:rPr>
                            <a:t>Value of the partial derivative</a:t>
                          </a:r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smtClean="0">
                                            <a:latin typeface="Cambria Math" charset="0"/>
                                          </a:rPr>
                                          <m:t>𝝃</m:t>
                                        </m:r>
                                      </m:e>
                                      <m:sub>
                                        <m:r>
                                          <a:rPr lang="en-US" sz="1400" b="1" i="1" smtClean="0">
                                            <a:latin typeface="Cambria Math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400" b="1" i="1" smtClean="0">
                                        <a:latin typeface="Cambria Math" charset="0"/>
                                      </a:rPr>
                                      <m:t>𝑾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marL="74986" marR="74986" marT="37493" marB="37493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73857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marL="74986" marR="74986" marT="37493" marB="37493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−9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/>
                            <a:t>-3</a:t>
                          </a:r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/>
                            <a:t>-3</a:t>
                          </a:r>
                        </a:p>
                      </a:txBody>
                      <a:tcPr marL="74986" marR="74986" marT="37493" marB="37493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14589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𝜉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marL="74986" marR="74986" marT="37493" marB="37493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-3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9</m:t>
                                  </m:r>
                                </m:sup>
                              </m:sSup>
                            </m:oMath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14589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>
                                    <a:latin typeface="Cambria Math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marL="74986" marR="74986" marT="37493" marB="37493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1+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9</m:t>
                                  </m:r>
                                </m:sup>
                              </m:sSup>
                            </m:oMath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-3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9</m:t>
                                  </m:r>
                                </m:sup>
                              </m:sSup>
                            </m:oMath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06845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40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4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74986" marR="74986" marT="37493" marB="37493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−9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mr-IN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 b="0" i="1" smtClean="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 b="0" i="1" smtClean="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 b="0" i="1" smtClean="0">
                                                    <a:latin typeface="Cambria Math" charset="0"/>
                                                  </a:rPr>
                                                  <m:t>−9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-3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9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−9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80977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 =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mr-IN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4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4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marL="74986" marR="74986" marT="37493" marB="37493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i="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1+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b="0" i="1" smtClean="0">
                                                <a:latin typeface="Cambria Math" charset="0"/>
                                              </a:rPr>
                                              <m:t>−9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−9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-3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9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−9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  <m:sup/>
                              </m:sSup>
                            </m:oMath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61569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sup>
                                </m:sSubSup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 marL="74986" marR="74986" marT="37493" marB="37493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i="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charset="0"/>
                                          </a:rPr>
                                          <m:t>1+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b="0" i="1" smtClean="0">
                                                <a:latin typeface="Cambria Math" charset="0"/>
                                              </a:rPr>
                                              <m:t>−9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3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9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−9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  <m:sup/>
                              </m:sSup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 marL="74986" marR="74986" marT="37493" marB="37493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104569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4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4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/>
                        </a:p>
                        <a:p>
                          <a:endParaRPr lang="en-US" sz="1400" b="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 marL="74986" marR="74986" marT="37493" marB="37493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−3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0.00037018372</a:t>
                          </a:r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95401B1-0DBA-CE48-9E91-C27089B7AF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8128061"/>
                  </p:ext>
                </p:extLst>
              </p:nvPr>
            </p:nvGraphicFramePr>
            <p:xfrm>
              <a:off x="1670980" y="1053798"/>
              <a:ext cx="9066686" cy="559769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9188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11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104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8278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035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57780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Variables</a:t>
                          </a:r>
                          <a:endParaRPr lang="en-US" sz="14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derivatives</a:t>
                          </a:r>
                          <a:endParaRPr 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marL="74986" marR="74986" marT="37493" marB="37493"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Karla" charset="0"/>
                              <a:ea typeface="Karla" charset="0"/>
                              <a:cs typeface="Karla" charset="0"/>
                            </a:rPr>
                            <a:t>Value of</a:t>
                          </a:r>
                          <a:r>
                            <a:rPr lang="en-US" sz="1400" baseline="0" dirty="0">
                              <a:latin typeface="Karla" charset="0"/>
                              <a:ea typeface="Karla" charset="0"/>
                              <a:cs typeface="Karla" charset="0"/>
                            </a:rPr>
                            <a:t> the variable</a:t>
                          </a:r>
                          <a:endParaRPr lang="en-US" sz="14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Karla" charset="0"/>
                              <a:ea typeface="Karla" charset="0"/>
                              <a:cs typeface="Karla" charset="0"/>
                            </a:rPr>
                            <a:t>Value of the partial derivative</a:t>
                          </a:r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500840" r="-1681" b="-9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738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t="-97778" r="-211739" b="-7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>
                        <a:blipFill>
                          <a:blip r:embed="rId2"/>
                          <a:stretch>
                            <a:fillRect l="-214953" t="-97778" r="-355140" b="-7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265354" t="-97778" r="-199213" b="-7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/>
                            <a:t>-3</a:t>
                          </a:r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/>
                            <a:t>-3</a:t>
                          </a:r>
                        </a:p>
                      </a:txBody>
                      <a:tcPr marL="74986" marR="74986" marT="37493" marB="37493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145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t="-181633" r="-211739" b="-6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>
                        <a:blipFill>
                          <a:blip r:embed="rId2"/>
                          <a:stretch>
                            <a:fillRect l="-214953" t="-181633" r="-355140" b="-6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265354" t="-181633" r="-199213" b="-6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351515" t="-181633" r="-91667" b="-6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500840" t="-181633" r="-1681" b="-6244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145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t="-287500" r="-211739" b="-5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>
                        <a:blipFill>
                          <a:blip r:embed="rId2"/>
                          <a:stretch>
                            <a:fillRect l="-214953" t="-287500" r="-355140" b="-5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265354" t="-287500" r="-199213" b="-5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500840" t="-287500" r="-1681" b="-53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068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t="-332143" r="-211739" b="-36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>
                        <a:blipFill>
                          <a:blip r:embed="rId2"/>
                          <a:stretch>
                            <a:fillRect l="-214953" t="-332143" r="-355140" b="-36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265354" t="-332143" r="-199213" b="-36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351515" t="-332143" r="-91667" b="-36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500840" t="-332143" r="-1681" b="-360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8097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t="-378125" r="-211739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>
                        <a:blipFill>
                          <a:blip r:embed="rId2"/>
                          <a:stretch>
                            <a:fillRect l="-214953" t="-378125" r="-35514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265354" t="-378125" r="-199213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351515" t="-378125" r="-91667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500840" t="-378125" r="-1681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6156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t="-624490" r="-211739" b="-1816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>
                        <a:blipFill>
                          <a:blip r:embed="rId2"/>
                          <a:stretch>
                            <a:fillRect l="-214953" t="-624490" r="-355140" b="-1816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265354" t="-624490" r="-199213" b="-1816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351515" t="-624490" r="-91667" b="-1816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500840" t="-624490" r="-1681" b="-1816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1045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t="-408046" r="-211739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/>
                        </a:p>
                      </a:txBody>
                      <a:tcPr marL="74986" marR="74986" marT="37493" marB="37493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4986" marR="74986" marT="37493" marB="37493" anchor="ctr">
                        <a:blipFill>
                          <a:blip r:embed="rId2"/>
                          <a:stretch>
                            <a:fillRect l="-351515" t="-408046" r="-91667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14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0.00037018372</a:t>
                          </a:r>
                          <a:endParaRPr lang="en-US" sz="1400" dirty="0"/>
                        </a:p>
                      </a:txBody>
                      <a:tcPr marL="74986" marR="74986" marT="37493" marB="37493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81843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F8F6C16-C4DC-9C47-A586-2B10A33B53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5170193"/>
                  </p:ext>
                </p:extLst>
              </p:nvPr>
            </p:nvGraphicFramePr>
            <p:xfrm>
              <a:off x="1006356" y="1615576"/>
              <a:ext cx="10430269" cy="4720517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5589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1783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5147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83868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16329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700" b="0" i="0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7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700" b="0" i="1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700" b="0" dirty="0"/>
                        </a:p>
                      </a:txBody>
                      <a:tcPr marL="109000" marR="109000" marT="54500" marB="54500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700" b="0" i="0" smtClean="0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den>
                                </m:f>
                                <m:r>
                                  <a:rPr lang="en-US" sz="1700" b="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700" b="0" i="0" smtClean="0">
                                    <a:latin typeface="Cambria Math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700" b="0" dirty="0"/>
                        </a:p>
                      </a:txBody>
                      <a:tcPr marL="109000" marR="109000" marT="54500" marB="54500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</a:t>
                          </a: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x0(x):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return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x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</a:txBody>
                      <a:tcPr marL="109000" marR="109000" marT="54500" marB="54500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</a:t>
                          </a:r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derx0():</a:t>
                          </a:r>
                          <a:r>
                            <a:rPr lang="en-US" sz="16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return</a:t>
                          </a:r>
                          <a:r>
                            <a:rPr lang="en-US" sz="16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1 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</a:txBody>
                      <a:tcPr marL="109000" marR="109000" marT="54500" marB="545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60615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700" b="0" smtClean="0">
                                    <a:latin typeface="Cambria Math" charset="0"/>
                                  </a:rPr>
                                  <m:t>=−</m:t>
                                </m:r>
                                <m:sSup>
                                  <m:sSupPr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dirty="0"/>
                        </a:p>
                      </a:txBody>
                      <a:tcPr marL="109000" marR="109000" marT="54500" marB="54500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700" b="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700" b="0" i="1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700" b="0" dirty="0"/>
                        </a:p>
                      </a:txBody>
                      <a:tcPr marL="109000" marR="109000" marT="54500" marB="54500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</a:t>
                          </a: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x1(</a:t>
                          </a:r>
                          <a:r>
                            <a:rPr lang="en-US" sz="1800" b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a,x</a:t>
                          </a: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):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return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r>
                            <a:rPr lang="mr-IN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–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a*x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</a:txBody>
                      <a:tcPr marL="109000" marR="109000" marT="54500" marB="54500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</a:t>
                          </a:r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derx1(</a:t>
                          </a:r>
                          <a:r>
                            <a:rPr lang="en-US" sz="1600" b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a,x</a:t>
                          </a:r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):</a:t>
                          </a:r>
                          <a:r>
                            <a:rPr lang="en-US" sz="16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return</a:t>
                          </a:r>
                          <a:r>
                            <a:rPr lang="en-US" sz="16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-a 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</a:txBody>
                      <a:tcPr marL="109000" marR="109000" marT="54500" marB="545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60615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700" b="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700" b="0" i="0" smtClean="0">
                                        <a:latin typeface="Cambria Math" charset="0"/>
                                      </a:rPr>
                                      <m:t>e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US" sz="1700" b="0" dirty="0"/>
                        </a:p>
                      </a:txBody>
                      <a:tcPr marL="109000" marR="109000" marT="54500" marB="54500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700" b="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US" sz="1700" b="0" dirty="0"/>
                        </a:p>
                      </a:txBody>
                      <a:tcPr marL="109000" marR="109000" marT="54500" marB="54500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</a:t>
                          </a: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x2(x):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return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r>
                            <a:rPr lang="en-US" sz="1800" b="0" baseline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np.exp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(x)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</a:txBody>
                      <a:tcPr marL="109000" marR="109000" marT="54500" marB="54500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</a:t>
                          </a:r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derx2(x):</a:t>
                          </a:r>
                          <a:r>
                            <a:rPr lang="en-US" sz="16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   return</a:t>
                          </a:r>
                          <a:r>
                            <a:rPr lang="en-US" sz="16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r>
                            <a:rPr lang="en-US" sz="1600" b="0" baseline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np.exp</a:t>
                          </a:r>
                          <a:r>
                            <a:rPr lang="en-US" sz="16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(x) 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</a:txBody>
                      <a:tcPr marL="109000" marR="109000" marT="54500" marB="5450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60615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700" b="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700" b="0" i="1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sz="1700" b="0">
                                    <a:latin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dirty="0"/>
                        </a:p>
                      </a:txBody>
                      <a:tcPr marL="109000" marR="109000" marT="54500" marB="54500"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700" b="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700" b="0" i="1" smtClean="0">
                                    <a:latin typeface="Cambria Math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700" b="0" dirty="0"/>
                        </a:p>
                      </a:txBody>
                      <a:tcPr marL="109000" marR="109000" marT="54500" marB="54500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</a:t>
                          </a: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x3(x):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return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1+x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</a:txBody>
                      <a:tcPr marL="109000" marR="109000" marT="54500" marB="54500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kern="120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</a:t>
                          </a:r>
                          <a:r>
                            <a:rPr lang="en-US" sz="1600" b="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derx3(x):</a:t>
                          </a:r>
                        </a:p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  </a:t>
                          </a:r>
                          <a:r>
                            <a:rPr lang="en-US" sz="1600" b="0" kern="120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r>
                            <a:rPr lang="en-US" sz="1600" b="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return 1 </a:t>
                          </a:r>
                        </a:p>
                      </a:txBody>
                      <a:tcPr marL="109000" marR="109000" marT="54500" marB="5450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59159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70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70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7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70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7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70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7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109000" marR="109000" marT="54500" marB="5450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7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7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7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7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7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7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7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 marL="109000" marR="109000" marT="54500" marB="54500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 x4(x):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return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1/(x)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</a:txBody>
                      <a:tcPr marL="109000" marR="109000" marT="54500" marB="5450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kern="120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</a:t>
                          </a:r>
                          <a:r>
                            <a:rPr lang="en-US" sz="1600" b="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derx4(x):</a:t>
                          </a:r>
                        </a:p>
                        <a:p>
                          <a:r>
                            <a:rPr lang="en-US" sz="1600" b="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   return  -(1/x)**(2)</a:t>
                          </a:r>
                        </a:p>
                      </a:txBody>
                      <a:tcPr marL="109000" marR="109000" marT="54500" marB="5450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6061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7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700" smtClean="0">
                                    <a:latin typeface="Cambria Math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70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7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func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 marL="109000" marR="109000" marT="54500" marB="5450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7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7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7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7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7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700" b="0" dirty="0"/>
                        </a:p>
                      </a:txBody>
                      <a:tcPr marL="109000" marR="109000" marT="54500" marB="54500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 x5(x):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return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r>
                            <a:rPr lang="en-US" sz="1800" b="0" baseline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np.log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(x)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</a:txBody>
                      <a:tcPr marL="109000" marR="109000" marT="54500" marB="5450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kern="120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</a:t>
                          </a:r>
                          <a:r>
                            <a:rPr lang="en-US" sz="1600" b="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derx5(x)</a:t>
                          </a:r>
                        </a:p>
                        <a:p>
                          <a:r>
                            <a:rPr lang="en-US" sz="1600" b="0" kern="120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   r</a:t>
                          </a:r>
                          <a:r>
                            <a:rPr lang="en-US" sz="1600" b="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eturn 1/x </a:t>
                          </a:r>
                        </a:p>
                      </a:txBody>
                      <a:tcPr marL="109000" marR="109000" marT="54500" marB="5450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66125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7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70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700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sup>
                                </m:sSubSup>
                                <m:r>
                                  <a:rPr lang="en-US" sz="17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700" smtClean="0">
                                    <a:latin typeface="Cambria Math" charset="0"/>
                                  </a:rPr>
                                  <m:t>𝑦</m:t>
                                </m:r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7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b="0" dirty="0"/>
                        </a:p>
                      </a:txBody>
                      <a:tcPr marL="109000" marR="109000" marT="54500" marB="5450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7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7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7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7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700" b="0" dirty="0"/>
                        </a:p>
                      </a:txBody>
                      <a:tcPr marL="109000" marR="109000" marT="54500" marB="54500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 L(</a:t>
                          </a:r>
                          <a:r>
                            <a:rPr lang="en-US" sz="1800" b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y,x</a:t>
                          </a: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):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return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r>
                            <a:rPr lang="mr-IN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–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y*x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</a:txBody>
                      <a:tcPr marL="109000" marR="109000" marT="54500" marB="54500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</a:t>
                          </a:r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r>
                            <a:rPr lang="en-US" sz="1600" b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derL</a:t>
                          </a:r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(y):</a:t>
                          </a:r>
                          <a:r>
                            <a:rPr lang="en-US" sz="16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return</a:t>
                          </a:r>
                          <a:r>
                            <a:rPr lang="en-US" sz="16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-y 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</a:txBody>
                      <a:tcPr marL="109000" marR="109000" marT="54500" marB="5450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F8F6C16-C4DC-9C47-A586-2B10A33B53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5170193"/>
                  </p:ext>
                </p:extLst>
              </p:nvPr>
            </p:nvGraphicFramePr>
            <p:xfrm>
              <a:off x="1006356" y="1615576"/>
              <a:ext cx="10430269" cy="4720517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5589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1783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51479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83868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57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9000" marR="109000" marT="54500" marB="54500" anchor="ctr">
                        <a:blipFill>
                          <a:blip r:embed="rId2"/>
                          <a:stretch>
                            <a:fillRect l="-813" t="-3846" r="-569919" b="-6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9000" marR="109000" marT="54500" marB="54500">
                        <a:blipFill>
                          <a:blip r:embed="rId2"/>
                          <a:stretch>
                            <a:fillRect l="-104202" t="-3846" r="-489076" b="-6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</a:t>
                          </a: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x0(x):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return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x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</a:txBody>
                      <a:tcPr marL="109000" marR="109000" marT="54500" marB="54500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</a:t>
                          </a:r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derx0():</a:t>
                          </a:r>
                          <a:r>
                            <a:rPr lang="en-US" sz="16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return</a:t>
                          </a:r>
                          <a:r>
                            <a:rPr lang="en-US" sz="16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1 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</a:txBody>
                      <a:tcPr marL="109000" marR="109000" marT="54500" marB="5450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606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9000" marR="109000" marT="54500" marB="54500" anchor="ctr">
                        <a:blipFill>
                          <a:blip r:embed="rId2"/>
                          <a:stretch>
                            <a:fillRect l="-813" t="-103846" r="-569919" b="-5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9000" marR="109000" marT="54500" marB="54500">
                        <a:blipFill>
                          <a:blip r:embed="rId2"/>
                          <a:stretch>
                            <a:fillRect l="-104202" t="-103846" r="-489076" b="-5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</a:t>
                          </a: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x1(</a:t>
                          </a:r>
                          <a:r>
                            <a:rPr lang="en-US" sz="1800" b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a,x</a:t>
                          </a: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):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return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r>
                            <a:rPr lang="mr-IN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–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a*x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</a:txBody>
                      <a:tcPr marL="109000" marR="109000" marT="54500" marB="54500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</a:t>
                          </a:r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derx1(</a:t>
                          </a:r>
                          <a:r>
                            <a:rPr lang="en-US" sz="1600" b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a,x</a:t>
                          </a:r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):</a:t>
                          </a:r>
                          <a:r>
                            <a:rPr lang="en-US" sz="16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return</a:t>
                          </a:r>
                          <a:r>
                            <a:rPr lang="en-US" sz="16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-a 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</a:txBody>
                      <a:tcPr marL="109000" marR="109000" marT="54500" marB="5450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606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9000" marR="109000" marT="54500" marB="54500" anchor="ctr">
                        <a:blipFill>
                          <a:blip r:embed="rId2"/>
                          <a:stretch>
                            <a:fillRect l="-813" t="-203846" r="-569919" b="-4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9000" marR="109000" marT="54500" marB="54500">
                        <a:blipFill>
                          <a:blip r:embed="rId2"/>
                          <a:stretch>
                            <a:fillRect l="-104202" t="-203846" r="-489076" b="-4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</a:t>
                          </a: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x2(x):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return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r>
                            <a:rPr lang="en-US" sz="1800" b="0" baseline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np.exp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(x)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</a:txBody>
                      <a:tcPr marL="109000" marR="109000" marT="54500" marB="54500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</a:t>
                          </a:r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derx2(x):</a:t>
                          </a:r>
                          <a:r>
                            <a:rPr lang="en-US" sz="16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   return</a:t>
                          </a:r>
                          <a:r>
                            <a:rPr lang="en-US" sz="16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r>
                            <a:rPr lang="en-US" sz="1600" b="0" baseline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np.exp</a:t>
                          </a:r>
                          <a:r>
                            <a:rPr lang="en-US" sz="16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(x) 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</a:txBody>
                      <a:tcPr marL="109000" marR="109000" marT="54500" marB="5450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606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9000" marR="109000" marT="54500" marB="54500" anchor="ctr">
                        <a:blipFill>
                          <a:blip r:embed="rId2"/>
                          <a:stretch>
                            <a:fillRect l="-813" t="-303846" r="-569919" b="-3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9000" marR="109000" marT="54500" marB="54500">
                        <a:blipFill>
                          <a:blip r:embed="rId2"/>
                          <a:stretch>
                            <a:fillRect l="-104202" t="-303846" r="-489076" b="-3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</a:t>
                          </a: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x3(x):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return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1+x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</a:txBody>
                      <a:tcPr marL="109000" marR="109000" marT="54500" marB="54500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kern="120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</a:t>
                          </a:r>
                          <a:r>
                            <a:rPr lang="en-US" sz="1600" b="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derx3(x):</a:t>
                          </a:r>
                        </a:p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  </a:t>
                          </a:r>
                          <a:r>
                            <a:rPr lang="en-US" sz="1600" b="0" kern="120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r>
                            <a:rPr lang="en-US" sz="1600" b="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return 1 </a:t>
                          </a:r>
                        </a:p>
                      </a:txBody>
                      <a:tcPr marL="109000" marR="109000" marT="54500" marB="5450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591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9000" marR="109000" marT="54500" marB="54500" anchor="ctr">
                        <a:blipFill>
                          <a:blip r:embed="rId2"/>
                          <a:stretch>
                            <a:fillRect l="-813" t="-350000" r="-569919" b="-18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9000" marR="109000" marT="54500" marB="54500">
                        <a:blipFill>
                          <a:blip r:embed="rId2"/>
                          <a:stretch>
                            <a:fillRect l="-104202" t="-350000" r="-489076" b="-18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 x4(x):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return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1/(x)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</a:txBody>
                      <a:tcPr marL="109000" marR="109000" marT="54500" marB="5450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kern="120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</a:t>
                          </a:r>
                          <a:r>
                            <a:rPr lang="en-US" sz="1600" b="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derx4(x):</a:t>
                          </a:r>
                        </a:p>
                        <a:p>
                          <a:r>
                            <a:rPr lang="en-US" sz="1600" b="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   return  -(1/x)**(2)</a:t>
                          </a:r>
                        </a:p>
                      </a:txBody>
                      <a:tcPr marL="109000" marR="109000" marT="54500" marB="5450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606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9000" marR="109000" marT="54500" marB="54500" anchor="ctr">
                        <a:blipFill>
                          <a:blip r:embed="rId2"/>
                          <a:stretch>
                            <a:fillRect l="-813" t="-519231" r="-569919" b="-1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9000" marR="109000" marT="54500" marB="54500">
                        <a:blipFill>
                          <a:blip r:embed="rId2"/>
                          <a:stretch>
                            <a:fillRect l="-104202" t="-519231" r="-489076" b="-1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 x5(x):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return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r>
                            <a:rPr lang="en-US" sz="1800" b="0" baseline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np.log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(x)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</a:txBody>
                      <a:tcPr marL="109000" marR="109000" marT="54500" marB="5450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kern="120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</a:t>
                          </a:r>
                          <a:r>
                            <a:rPr lang="en-US" sz="1600" b="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derx5(x)</a:t>
                          </a:r>
                        </a:p>
                        <a:p>
                          <a:r>
                            <a:rPr lang="en-US" sz="1600" b="0" kern="120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   r</a:t>
                          </a:r>
                          <a:r>
                            <a:rPr lang="en-US" sz="1600" b="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eturn 1/x </a:t>
                          </a:r>
                        </a:p>
                      </a:txBody>
                      <a:tcPr marL="109000" marR="109000" marT="54500" marB="5450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6612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9000" marR="109000" marT="54500" marB="54500" anchor="ctr">
                        <a:blipFill>
                          <a:blip r:embed="rId2"/>
                          <a:stretch>
                            <a:fillRect l="-813" t="-619231" r="-569919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9000" marR="109000" marT="54500" marB="54500">
                        <a:blipFill>
                          <a:blip r:embed="rId2"/>
                          <a:stretch>
                            <a:fillRect l="-104202" t="-619231" r="-489076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 L(</a:t>
                          </a:r>
                          <a:r>
                            <a:rPr lang="en-US" sz="1800" b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y,x</a:t>
                          </a: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):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return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r>
                            <a:rPr lang="mr-IN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–</a:t>
                          </a:r>
                          <a:r>
                            <a:rPr lang="en-US" sz="18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y*x </a:t>
                          </a:r>
                          <a:endParaRPr lang="en-US" sz="18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</a:txBody>
                      <a:tcPr marL="109000" marR="109000" marT="54500" marB="54500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def</a:t>
                          </a:r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r>
                            <a:rPr lang="en-US" sz="1600" b="0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derL</a:t>
                          </a:r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(y):</a:t>
                          </a:r>
                          <a:r>
                            <a:rPr lang="en-US" sz="16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   return</a:t>
                          </a:r>
                          <a:r>
                            <a:rPr lang="en-US" sz="1600" b="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ourier New" charset="0"/>
                              <a:ea typeface="Courier New" charset="0"/>
                              <a:cs typeface="Courier New" charset="0"/>
                            </a:rPr>
                            <a:t> -y </a:t>
                          </a:r>
                          <a:endParaRPr lang="en-US" sz="1600" b="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ourier New" charset="0"/>
                            <a:ea typeface="Courier New" charset="0"/>
                            <a:cs typeface="Courier New" charset="0"/>
                          </a:endParaRPr>
                        </a:p>
                      </a:txBody>
                      <a:tcPr marL="109000" marR="109000" marT="54500" marB="5450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8EAB234-AA44-1840-93E5-1D59C3C5318D}"/>
              </a:ext>
            </a:extLst>
          </p:cNvPr>
          <p:cNvSpPr txBox="1"/>
          <p:nvPr/>
        </p:nvSpPr>
        <p:spPr>
          <a:xfrm>
            <a:off x="868520" y="699279"/>
            <a:ext cx="10454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Notice though those are basic functions (simpleton functions) which are easy to code.  </a:t>
            </a:r>
          </a:p>
        </p:txBody>
      </p:sp>
    </p:spTree>
    <p:extLst>
      <p:ext uri="{BB962C8B-B14F-4D97-AF65-F5344CB8AC3E}">
        <p14:creationId xmlns:p14="http://schemas.microsoft.com/office/powerpoint/2010/main" val="3998100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altogether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1. We specify the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structure 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901645" y="3972519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2. Create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computational graph … </a:t>
            </a:r>
            <a:r>
              <a:rPr lang="en-US" dirty="0"/>
              <a:t>	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5C3DC8-3825-824C-B626-7400928683E4}"/>
              </a:ext>
            </a:extLst>
          </p:cNvPr>
          <p:cNvGrpSpPr/>
          <p:nvPr/>
        </p:nvGrpSpPr>
        <p:grpSpPr>
          <a:xfrm>
            <a:off x="2918203" y="2134260"/>
            <a:ext cx="6560843" cy="2309281"/>
            <a:chOff x="3463546" y="4353637"/>
            <a:chExt cx="6560843" cy="230928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217D852-C05D-4441-BE13-6B87F16EF871}"/>
                </a:ext>
              </a:extLst>
            </p:cNvPr>
            <p:cNvGrpSpPr/>
            <p:nvPr/>
          </p:nvGrpSpPr>
          <p:grpSpPr>
            <a:xfrm>
              <a:off x="6947575" y="4353637"/>
              <a:ext cx="1162341" cy="2309281"/>
              <a:chOff x="4267398" y="1266432"/>
              <a:chExt cx="1162341" cy="230928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3633297-5B4E-C044-B191-10298983E523}"/>
                  </a:ext>
                </a:extLst>
              </p:cNvPr>
              <p:cNvSpPr/>
              <p:nvPr/>
            </p:nvSpPr>
            <p:spPr>
              <a:xfrm>
                <a:off x="4267398" y="1266432"/>
                <a:ext cx="1162341" cy="230928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E753564A-8713-3348-A7F9-DF164FEDBD27}"/>
                  </a:ext>
                </a:extLst>
              </p:cNvPr>
              <p:cNvSpPr/>
              <p:nvPr/>
            </p:nvSpPr>
            <p:spPr>
              <a:xfrm>
                <a:off x="4441991" y="1493887"/>
                <a:ext cx="758266" cy="760508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745F873-EEFA-304D-B5E0-E171581C616F}"/>
                  </a:ext>
                </a:extLst>
              </p:cNvPr>
              <p:cNvSpPr/>
              <p:nvPr/>
            </p:nvSpPr>
            <p:spPr>
              <a:xfrm>
                <a:off x="4441991" y="2593436"/>
                <a:ext cx="758266" cy="760508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40B2CE0-FE0C-4D46-9794-EBC78635EBA5}"/>
                </a:ext>
              </a:extLst>
            </p:cNvPr>
            <p:cNvGrpSpPr/>
            <p:nvPr/>
          </p:nvGrpSpPr>
          <p:grpSpPr>
            <a:xfrm>
              <a:off x="8423962" y="5042670"/>
              <a:ext cx="1019018" cy="1041031"/>
              <a:chOff x="6854462" y="5029022"/>
              <a:chExt cx="1019018" cy="1041031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6B1D137-1523-2A48-AE80-23DB78C87AC0}"/>
                  </a:ext>
                </a:extLst>
              </p:cNvPr>
              <p:cNvSpPr/>
              <p:nvPr/>
            </p:nvSpPr>
            <p:spPr>
              <a:xfrm>
                <a:off x="6854462" y="5029022"/>
                <a:ext cx="1019018" cy="104103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C8590C7-66CA-8045-B428-4C8D288625F5}"/>
                  </a:ext>
                </a:extLst>
              </p:cNvPr>
              <p:cNvSpPr/>
              <p:nvPr/>
            </p:nvSpPr>
            <p:spPr>
              <a:xfrm>
                <a:off x="6978264" y="5173407"/>
                <a:ext cx="758266" cy="760508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99F0E15-5312-3144-B676-EE31CCC0CA3B}"/>
                </a:ext>
              </a:extLst>
            </p:cNvPr>
            <p:cNvGrpSpPr/>
            <p:nvPr/>
          </p:nvGrpSpPr>
          <p:grpSpPr>
            <a:xfrm>
              <a:off x="5371207" y="4353637"/>
              <a:ext cx="1162341" cy="2309281"/>
              <a:chOff x="4267398" y="1266432"/>
              <a:chExt cx="1162341" cy="2309281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1A09A48-7A69-AA44-8C1F-3135B039F5C6}"/>
                  </a:ext>
                </a:extLst>
              </p:cNvPr>
              <p:cNvSpPr/>
              <p:nvPr/>
            </p:nvSpPr>
            <p:spPr>
              <a:xfrm>
                <a:off x="4267398" y="1266432"/>
                <a:ext cx="1162341" cy="230928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CB1AA64-A366-B54E-9363-828A0D666758}"/>
                  </a:ext>
                </a:extLst>
              </p:cNvPr>
              <p:cNvSpPr/>
              <p:nvPr/>
            </p:nvSpPr>
            <p:spPr>
              <a:xfrm>
                <a:off x="4441991" y="1493887"/>
                <a:ext cx="758266" cy="760508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BA363F2-6253-D34A-A680-814246E5F869}"/>
                  </a:ext>
                </a:extLst>
              </p:cNvPr>
              <p:cNvSpPr/>
              <p:nvPr/>
            </p:nvSpPr>
            <p:spPr>
              <a:xfrm>
                <a:off x="4441991" y="2593436"/>
                <a:ext cx="758266" cy="760508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89A0088-9832-6C43-A288-5A72F1213F56}"/>
                </a:ext>
              </a:extLst>
            </p:cNvPr>
            <p:cNvGrpSpPr/>
            <p:nvPr/>
          </p:nvGrpSpPr>
          <p:grpSpPr>
            <a:xfrm>
              <a:off x="6304066" y="4961346"/>
              <a:ext cx="818104" cy="1099549"/>
              <a:chOff x="7420914" y="2590027"/>
              <a:chExt cx="976307" cy="1228228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F712EF12-93C0-BB4C-9648-3C810D5365BD}"/>
                  </a:ext>
                </a:extLst>
              </p:cNvPr>
              <p:cNvCxnSpPr>
                <a:cxnSpLocks/>
                <a:stCxn id="47" idx="6"/>
                <a:endCxn id="51" idx="2"/>
              </p:cNvCxnSpPr>
              <p:nvPr/>
            </p:nvCxnSpPr>
            <p:spPr>
              <a:xfrm flipV="1">
                <a:off x="7420916" y="2590027"/>
                <a:ext cx="976305" cy="1228228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A1BE3DD-67BD-7945-81EB-B41509CF96A8}"/>
                  </a:ext>
                </a:extLst>
              </p:cNvPr>
              <p:cNvCxnSpPr>
                <a:cxnSpLocks/>
                <a:stCxn id="46" idx="6"/>
                <a:endCxn id="51" idx="2"/>
              </p:cNvCxnSpPr>
              <p:nvPr/>
            </p:nvCxnSpPr>
            <p:spPr>
              <a:xfrm>
                <a:off x="7420914" y="2590027"/>
                <a:ext cx="976305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2C0564F-713B-6E47-B402-4BF150DEFD59}"/>
                </a:ext>
              </a:extLst>
            </p:cNvPr>
            <p:cNvCxnSpPr>
              <a:cxnSpLocks/>
              <a:stCxn id="49" idx="6"/>
            </p:cNvCxnSpPr>
            <p:nvPr/>
          </p:nvCxnSpPr>
          <p:spPr>
            <a:xfrm>
              <a:off x="9306030" y="5567309"/>
              <a:ext cx="397701" cy="261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503F2763-7098-C04A-83AF-CAF48057BD8F}"/>
                    </a:ext>
                  </a:extLst>
                </p:cNvPr>
                <p:cNvSpPr/>
                <p:nvPr/>
              </p:nvSpPr>
              <p:spPr>
                <a:xfrm>
                  <a:off x="9703731" y="5400605"/>
                  <a:ext cx="320658" cy="3306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503F2763-7098-C04A-83AF-CAF48057BD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3731" y="5400605"/>
                  <a:ext cx="320658" cy="330638"/>
                </a:xfrm>
                <a:prstGeom prst="rect">
                  <a:avLst/>
                </a:prstGeom>
                <a:blipFill>
                  <a:blip r:embed="rId2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50881F6-9D86-1941-95F5-729C4E49396E}"/>
                </a:ext>
              </a:extLst>
            </p:cNvPr>
            <p:cNvGrpSpPr/>
            <p:nvPr/>
          </p:nvGrpSpPr>
          <p:grpSpPr>
            <a:xfrm>
              <a:off x="3463546" y="5025500"/>
              <a:ext cx="1019019" cy="1108143"/>
              <a:chOff x="2272834" y="5165659"/>
              <a:chExt cx="1019019" cy="1108143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D150619-3A70-B141-B8D9-CBEA0A3AFC83}"/>
                  </a:ext>
                </a:extLst>
              </p:cNvPr>
              <p:cNvSpPr/>
              <p:nvPr/>
            </p:nvSpPr>
            <p:spPr>
              <a:xfrm>
                <a:off x="2272834" y="5165659"/>
                <a:ext cx="1019019" cy="110814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C56084A-7236-CE48-B465-81FE66F3FCC4}"/>
                  </a:ext>
                </a:extLst>
              </p:cNvPr>
              <p:cNvSpPr/>
              <p:nvPr/>
            </p:nvSpPr>
            <p:spPr>
              <a:xfrm>
                <a:off x="2432753" y="5368004"/>
                <a:ext cx="699180" cy="6991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6D0DBBAA-8654-3F48-AB36-A705246D8D0F}"/>
                      </a:ext>
                    </a:extLst>
                  </p:cNvPr>
                  <p:cNvSpPr txBox="1"/>
                  <p:nvPr/>
                </p:nvSpPr>
                <p:spPr>
                  <a:xfrm flipH="1" flipV="1">
                    <a:off x="2699225" y="5547686"/>
                    <a:ext cx="24812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6D0DBBAA-8654-3F48-AB36-A705246D8D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 flipV="1">
                    <a:off x="2699225" y="5547686"/>
                    <a:ext cx="24812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005DFEC-8991-164A-A009-11B663B1A9C2}"/>
                </a:ext>
              </a:extLst>
            </p:cNvPr>
            <p:cNvCxnSpPr>
              <a:cxnSpLocks/>
              <a:stCxn id="41" idx="6"/>
              <a:endCxn id="46" idx="2"/>
            </p:cNvCxnSpPr>
            <p:nvPr/>
          </p:nvCxnSpPr>
          <p:spPr>
            <a:xfrm flipV="1">
              <a:off x="4322645" y="4961346"/>
              <a:ext cx="1223155" cy="6160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018B49A-F700-0849-85D6-A082C5B3B2CE}"/>
                </a:ext>
              </a:extLst>
            </p:cNvPr>
            <p:cNvCxnSpPr>
              <a:cxnSpLocks/>
              <a:stCxn id="41" idx="6"/>
              <a:endCxn id="47" idx="2"/>
            </p:cNvCxnSpPr>
            <p:nvPr/>
          </p:nvCxnSpPr>
          <p:spPr>
            <a:xfrm>
              <a:off x="4322645" y="5577435"/>
              <a:ext cx="1223155" cy="48346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31A16BE-2388-6A4F-8CD2-A3559C4175EE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>
              <a:off x="6304066" y="4961346"/>
              <a:ext cx="818102" cy="109954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47250F1-81EF-D843-9FB3-92F76BD492C5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6304066" y="6060895"/>
              <a:ext cx="818102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CA3CD18-C746-CA44-8F27-6C7A3DC762D4}"/>
                </a:ext>
              </a:extLst>
            </p:cNvPr>
            <p:cNvCxnSpPr>
              <a:cxnSpLocks/>
              <a:stCxn id="51" idx="6"/>
              <a:endCxn id="49" idx="2"/>
            </p:cNvCxnSpPr>
            <p:nvPr/>
          </p:nvCxnSpPr>
          <p:spPr>
            <a:xfrm>
              <a:off x="7880434" y="4961346"/>
              <a:ext cx="667330" cy="60596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2BC535E-5958-B540-9C41-3426718B27C8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 flipV="1">
              <a:off x="7880434" y="5567309"/>
              <a:ext cx="667330" cy="49358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412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5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"/>
          <p:cNvSpPr txBox="1">
            <a:spLocks/>
          </p:cNvSpPr>
          <p:nvPr/>
        </p:nvSpPr>
        <p:spPr>
          <a:xfrm>
            <a:off x="7681151" y="90200"/>
            <a:ext cx="4422212" cy="6242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Computational Graph</a:t>
            </a:r>
          </a:p>
        </p:txBody>
      </p:sp>
    </p:spTree>
    <p:extLst>
      <p:ext uri="{BB962C8B-B14F-4D97-AF65-F5344CB8AC3E}">
        <p14:creationId xmlns:p14="http://schemas.microsoft.com/office/powerpoint/2010/main" val="1566116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4054276" y="4955059"/>
            <a:ext cx="642552" cy="60548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42528" y="4976981"/>
            <a:ext cx="1554402" cy="605481"/>
            <a:chOff x="2487014" y="4976981"/>
            <a:chExt cx="1554402" cy="605481"/>
          </a:xfrm>
        </p:grpSpPr>
        <p:sp>
          <p:nvSpPr>
            <p:cNvPr id="3" name="Oval 2"/>
            <p:cNvSpPr/>
            <p:nvPr/>
          </p:nvSpPr>
          <p:spPr>
            <a:xfrm>
              <a:off x="3398864" y="4976981"/>
              <a:ext cx="642552" cy="60548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2487014" y="5095055"/>
                  <a:ext cx="9778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7014" y="5095055"/>
                  <a:ext cx="977832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299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1381276" y="3627348"/>
            <a:ext cx="1923989" cy="675369"/>
            <a:chOff x="3574773" y="3481990"/>
            <a:chExt cx="1923989" cy="6753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4856210" y="3551878"/>
                  <a:ext cx="642552" cy="605481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210" y="3551878"/>
                  <a:ext cx="642552" cy="605481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3574773" y="3481990"/>
                  <a:ext cx="133440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𝑋</m:t>
                        </m:r>
                      </m:oMath>
                    </m:oMathPara>
                  </a14:m>
                  <a:br>
                    <a:rPr lang="en-US" b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</a:b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</m:oMath>
                  </a14:m>
                  <a:r>
                    <a:rPr lang="en-US" b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=X</a:t>
                  </a:r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4773" y="3481990"/>
                  <a:ext cx="1334404" cy="646331"/>
                </a:xfrm>
                <a:prstGeom prst="rect">
                  <a:avLst/>
                </a:prstGeom>
                <a:blipFill>
                  <a:blip r:embed="rId4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" name="Straight Arrow Connector 20"/>
          <p:cNvCxnSpPr>
            <a:stCxn id="3" idx="0"/>
            <a:endCxn id="7" idx="3"/>
          </p:cNvCxnSpPr>
          <p:nvPr/>
        </p:nvCxnSpPr>
        <p:spPr>
          <a:xfrm flipV="1">
            <a:off x="2275654" y="4214046"/>
            <a:ext cx="481159" cy="7629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0"/>
            <a:endCxn id="7" idx="5"/>
          </p:cNvCxnSpPr>
          <p:nvPr/>
        </p:nvCxnSpPr>
        <p:spPr>
          <a:xfrm flipH="1" flipV="1">
            <a:off x="3211165" y="4214046"/>
            <a:ext cx="1164387" cy="741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itle 1"/>
          <p:cNvSpPr txBox="1">
            <a:spLocks/>
          </p:cNvSpPr>
          <p:nvPr/>
        </p:nvSpPr>
        <p:spPr>
          <a:xfrm>
            <a:off x="7681151" y="90200"/>
            <a:ext cx="4422212" cy="6242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Computational Graph</a:t>
            </a:r>
          </a:p>
        </p:txBody>
      </p:sp>
    </p:spTree>
    <p:extLst>
      <p:ext uri="{BB962C8B-B14F-4D97-AF65-F5344CB8AC3E}">
        <p14:creationId xmlns:p14="http://schemas.microsoft.com/office/powerpoint/2010/main" val="1461133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Considerations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815" y="1581160"/>
            <a:ext cx="10327008" cy="2111143"/>
          </a:xfrm>
        </p:spPr>
        <p:txBody>
          <a:bodyPr/>
          <a:lstStyle/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still need to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calculate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derivatives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latin typeface="Karla" charset="0"/>
                <a:ea typeface="Karla" charset="0"/>
                <a:cs typeface="Karla" charset="0"/>
              </a:rPr>
              <a:t>We need to set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learning rate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. 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Local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 vs global minima.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The full likelihood function includes summing up all individual ‘</a:t>
            </a:r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errors’.  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Sometimes this includes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hundreds of thousands of examples</a:t>
            </a:r>
            <a:r>
              <a:rPr lang="en-US" b="1" dirty="0">
                <a:latin typeface="Karla" charset="0"/>
                <a:ea typeface="Karla" charset="0"/>
                <a:cs typeface="Karla" charset="0"/>
              </a:rPr>
              <a:t>.  </a:t>
            </a:r>
            <a:endParaRPr lang="en-US" b="1" i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EE016D-008B-DD4F-AE80-F18678A28648}"/>
              </a:ext>
            </a:extLst>
          </p:cNvPr>
          <p:cNvSpPr/>
          <p:nvPr/>
        </p:nvSpPr>
        <p:spPr>
          <a:xfrm>
            <a:off x="600501" y="1446663"/>
            <a:ext cx="10931857" cy="832513"/>
          </a:xfrm>
          <a:prstGeom prst="rect">
            <a:avLst/>
          </a:prstGeom>
          <a:solidFill>
            <a:schemeClr val="tx2">
              <a:lumMod val="20000"/>
              <a:lumOff val="80000"/>
              <a:alpha val="1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07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4054276" y="4955059"/>
            <a:ext cx="642552" cy="60548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42528" y="4976981"/>
            <a:ext cx="1554402" cy="605481"/>
            <a:chOff x="2487014" y="4976981"/>
            <a:chExt cx="1554402" cy="605481"/>
          </a:xfrm>
        </p:grpSpPr>
        <p:sp>
          <p:nvSpPr>
            <p:cNvPr id="3" name="Oval 2"/>
            <p:cNvSpPr/>
            <p:nvPr/>
          </p:nvSpPr>
          <p:spPr>
            <a:xfrm>
              <a:off x="3398864" y="4976981"/>
              <a:ext cx="642552" cy="60548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2487014" y="5095055"/>
                  <a:ext cx="9778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7014" y="5095055"/>
                  <a:ext cx="977832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250" b="-1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1381276" y="3627348"/>
            <a:ext cx="1923989" cy="675369"/>
            <a:chOff x="3574773" y="3481990"/>
            <a:chExt cx="1923989" cy="6753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4856210" y="3551878"/>
                  <a:ext cx="642552" cy="605481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210" y="3551878"/>
                  <a:ext cx="642552" cy="605481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3574773" y="3481990"/>
                  <a:ext cx="133440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𝑋</m:t>
                        </m:r>
                      </m:oMath>
                    </m:oMathPara>
                  </a14:m>
                  <a:br>
                    <a:rPr lang="en-US" b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</a:b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</m:oMath>
                  </a14:m>
                  <a:r>
                    <a:rPr lang="en-US" b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=X</a:t>
                  </a:r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4773" y="3481990"/>
                  <a:ext cx="1334404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/>
          <p:cNvGrpSpPr/>
          <p:nvPr/>
        </p:nvGrpSpPr>
        <p:grpSpPr>
          <a:xfrm>
            <a:off x="1363403" y="2469356"/>
            <a:ext cx="1982077" cy="834438"/>
            <a:chOff x="2824702" y="2798805"/>
            <a:chExt cx="1982077" cy="8344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/>
                <p:cNvSpPr/>
                <p:nvPr/>
              </p:nvSpPr>
              <p:spPr>
                <a:xfrm>
                  <a:off x="4164227" y="2798805"/>
                  <a:ext cx="642552" cy="605481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𝑒𝑥𝑝</m:t>
                        </m:r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4227" y="2798805"/>
                  <a:ext cx="642552" cy="605481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824702" y="2955813"/>
                  <a:ext cx="1352422" cy="6774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oMath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4702" y="2955813"/>
                  <a:ext cx="1352422" cy="67743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901"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" name="Straight Arrow Connector 20"/>
          <p:cNvCxnSpPr>
            <a:stCxn id="3" idx="0"/>
            <a:endCxn id="7" idx="3"/>
          </p:cNvCxnSpPr>
          <p:nvPr/>
        </p:nvCxnSpPr>
        <p:spPr>
          <a:xfrm flipV="1">
            <a:off x="2275654" y="4214046"/>
            <a:ext cx="481159" cy="7629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0"/>
            <a:endCxn id="71" idx="3"/>
          </p:cNvCxnSpPr>
          <p:nvPr/>
        </p:nvCxnSpPr>
        <p:spPr>
          <a:xfrm flipV="1">
            <a:off x="2983989" y="3613365"/>
            <a:ext cx="428564" cy="83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0"/>
            <a:endCxn id="7" idx="5"/>
          </p:cNvCxnSpPr>
          <p:nvPr/>
        </p:nvCxnSpPr>
        <p:spPr>
          <a:xfrm flipH="1" flipV="1">
            <a:off x="3211165" y="4214046"/>
            <a:ext cx="1164387" cy="741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/>
              <p:cNvSpPr/>
              <p:nvPr/>
            </p:nvSpPr>
            <p:spPr>
              <a:xfrm>
                <a:off x="3318453" y="3096555"/>
                <a:ext cx="642552" cy="605481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Oval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453" y="3096555"/>
                <a:ext cx="642552" cy="605481"/>
              </a:xfrm>
              <a:prstGeom prst="ellipse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1" idx="0"/>
            <a:endCxn id="9" idx="5"/>
          </p:cNvCxnSpPr>
          <p:nvPr/>
        </p:nvCxnSpPr>
        <p:spPr>
          <a:xfrm flipH="1" flipV="1">
            <a:off x="3251380" y="2986166"/>
            <a:ext cx="388349" cy="110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itle 1"/>
          <p:cNvSpPr txBox="1">
            <a:spLocks/>
          </p:cNvSpPr>
          <p:nvPr/>
        </p:nvSpPr>
        <p:spPr>
          <a:xfrm>
            <a:off x="7681151" y="90200"/>
            <a:ext cx="4422212" cy="6242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Computational Graph</a:t>
            </a:r>
          </a:p>
        </p:txBody>
      </p:sp>
    </p:spTree>
    <p:extLst>
      <p:ext uri="{BB962C8B-B14F-4D97-AF65-F5344CB8AC3E}">
        <p14:creationId xmlns:p14="http://schemas.microsoft.com/office/powerpoint/2010/main" val="3400847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21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54276" y="4955059"/>
            <a:ext cx="642552" cy="60548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42528" y="4976981"/>
            <a:ext cx="1554402" cy="605481"/>
            <a:chOff x="2487014" y="4976981"/>
            <a:chExt cx="1554402" cy="605481"/>
          </a:xfrm>
        </p:grpSpPr>
        <p:sp>
          <p:nvSpPr>
            <p:cNvPr id="3" name="Oval 2"/>
            <p:cNvSpPr/>
            <p:nvPr/>
          </p:nvSpPr>
          <p:spPr>
            <a:xfrm>
              <a:off x="3398864" y="4976981"/>
              <a:ext cx="642552" cy="60548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2487014" y="5095055"/>
                  <a:ext cx="9778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7014" y="5095055"/>
                  <a:ext cx="977832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250" b="-1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1381276" y="3627348"/>
            <a:ext cx="1923989" cy="675369"/>
            <a:chOff x="3574773" y="3481990"/>
            <a:chExt cx="1923989" cy="6753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4856210" y="3551878"/>
                  <a:ext cx="642552" cy="605481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210" y="3551878"/>
                  <a:ext cx="642552" cy="605481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3574773" y="3481990"/>
                  <a:ext cx="133440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𝑋</m:t>
                        </m:r>
                      </m:oMath>
                    </m:oMathPara>
                  </a14:m>
                  <a:br>
                    <a:rPr lang="en-US" b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</a:b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</m:oMath>
                  </a14:m>
                  <a:r>
                    <a:rPr lang="en-US" b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=X</a:t>
                  </a:r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4773" y="3481990"/>
                  <a:ext cx="1334404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/>
          <p:cNvGrpSpPr/>
          <p:nvPr/>
        </p:nvGrpSpPr>
        <p:grpSpPr>
          <a:xfrm>
            <a:off x="1363403" y="2469356"/>
            <a:ext cx="1982077" cy="834438"/>
            <a:chOff x="2824702" y="2798805"/>
            <a:chExt cx="1982077" cy="8344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/>
                <p:cNvSpPr/>
                <p:nvPr/>
              </p:nvSpPr>
              <p:spPr>
                <a:xfrm>
                  <a:off x="4164227" y="2798805"/>
                  <a:ext cx="642552" cy="605481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𝑒𝑥𝑝</m:t>
                        </m:r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4227" y="2798805"/>
                  <a:ext cx="642552" cy="605481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824702" y="2955813"/>
                  <a:ext cx="1352422" cy="6774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oMath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4702" y="2955813"/>
                  <a:ext cx="1352422" cy="67743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901"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/>
              <p:cNvSpPr/>
              <p:nvPr/>
            </p:nvSpPr>
            <p:spPr>
              <a:xfrm>
                <a:off x="2756813" y="1514047"/>
                <a:ext cx="642552" cy="605481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813" y="1514047"/>
                <a:ext cx="642552" cy="605481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41536" y="1608909"/>
                <a:ext cx="1870127" cy="415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36" y="1608909"/>
                <a:ext cx="1870127" cy="415755"/>
              </a:xfrm>
              <a:prstGeom prst="rect">
                <a:avLst/>
              </a:prstGeom>
              <a:blipFill rotWithShape="0">
                <a:blip r:embed="rId8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>
            <a:stCxn id="3" idx="0"/>
            <a:endCxn id="7" idx="3"/>
          </p:cNvCxnSpPr>
          <p:nvPr/>
        </p:nvCxnSpPr>
        <p:spPr>
          <a:xfrm flipV="1">
            <a:off x="2275654" y="4214046"/>
            <a:ext cx="481159" cy="7629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0"/>
            <a:endCxn id="71" idx="3"/>
          </p:cNvCxnSpPr>
          <p:nvPr/>
        </p:nvCxnSpPr>
        <p:spPr>
          <a:xfrm flipV="1">
            <a:off x="2983989" y="3613365"/>
            <a:ext cx="428564" cy="83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0"/>
            <a:endCxn id="7" idx="5"/>
          </p:cNvCxnSpPr>
          <p:nvPr/>
        </p:nvCxnSpPr>
        <p:spPr>
          <a:xfrm flipH="1" flipV="1">
            <a:off x="3211165" y="4214046"/>
            <a:ext cx="1164387" cy="741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0"/>
            <a:endCxn id="13" idx="4"/>
          </p:cNvCxnSpPr>
          <p:nvPr/>
        </p:nvCxnSpPr>
        <p:spPr>
          <a:xfrm flipV="1">
            <a:off x="3024204" y="2119528"/>
            <a:ext cx="53885" cy="3498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4038630" y="2168981"/>
            <a:ext cx="642552" cy="60548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cxnSp>
        <p:nvCxnSpPr>
          <p:cNvPr id="59" name="Straight Arrow Connector 58"/>
          <p:cNvCxnSpPr>
            <a:stCxn id="55" idx="2"/>
            <a:endCxn id="13" idx="5"/>
          </p:cNvCxnSpPr>
          <p:nvPr/>
        </p:nvCxnSpPr>
        <p:spPr>
          <a:xfrm flipH="1" flipV="1">
            <a:off x="3305265" y="2030857"/>
            <a:ext cx="733365" cy="4408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/>
              <p:cNvSpPr/>
              <p:nvPr/>
            </p:nvSpPr>
            <p:spPr>
              <a:xfrm>
                <a:off x="3318453" y="3096555"/>
                <a:ext cx="642552" cy="605481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Oval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453" y="3096555"/>
                <a:ext cx="642552" cy="605481"/>
              </a:xfrm>
              <a:prstGeom prst="ellipse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1" idx="0"/>
            <a:endCxn id="9" idx="5"/>
          </p:cNvCxnSpPr>
          <p:nvPr/>
        </p:nvCxnSpPr>
        <p:spPr>
          <a:xfrm flipH="1" flipV="1">
            <a:off x="3251380" y="2986166"/>
            <a:ext cx="388349" cy="110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itle 1"/>
          <p:cNvSpPr txBox="1">
            <a:spLocks/>
          </p:cNvSpPr>
          <p:nvPr/>
        </p:nvSpPr>
        <p:spPr>
          <a:xfrm>
            <a:off x="7681151" y="90200"/>
            <a:ext cx="4422212" cy="6242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Computational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2FE0AF8-DEE4-D145-BC66-F3E7995D97B8}"/>
                  </a:ext>
                </a:extLst>
              </p:cNvPr>
              <p:cNvSpPr/>
              <p:nvPr/>
            </p:nvSpPr>
            <p:spPr>
              <a:xfrm>
                <a:off x="1410465" y="1956252"/>
                <a:ext cx="8774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2FE0AF8-DEE4-D145-BC66-F3E7995D9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465" y="1956252"/>
                <a:ext cx="877420" cy="369332"/>
              </a:xfrm>
              <a:prstGeom prst="rect">
                <a:avLst/>
              </a:prstGeom>
              <a:blipFill>
                <a:blip r:embed="rId21"/>
                <a:stretch>
                  <a:fillRect l="-1429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092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22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054276" y="4955059"/>
            <a:ext cx="642552" cy="60548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42528" y="4976981"/>
            <a:ext cx="1554402" cy="605481"/>
            <a:chOff x="2487014" y="4976981"/>
            <a:chExt cx="1554402" cy="605481"/>
          </a:xfrm>
        </p:grpSpPr>
        <p:sp>
          <p:nvSpPr>
            <p:cNvPr id="3" name="Oval 2"/>
            <p:cNvSpPr/>
            <p:nvPr/>
          </p:nvSpPr>
          <p:spPr>
            <a:xfrm>
              <a:off x="3398864" y="4976981"/>
              <a:ext cx="642552" cy="60548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2487014" y="5095055"/>
                  <a:ext cx="9778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7014" y="5095055"/>
                  <a:ext cx="977832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250" b="-1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1381276" y="3627348"/>
            <a:ext cx="1923989" cy="675369"/>
            <a:chOff x="3574773" y="3481990"/>
            <a:chExt cx="1923989" cy="6753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4856210" y="3551878"/>
                  <a:ext cx="642552" cy="605481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210" y="3551878"/>
                  <a:ext cx="642552" cy="605481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3574773" y="3481990"/>
                  <a:ext cx="133440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𝑋</m:t>
                        </m:r>
                      </m:oMath>
                    </m:oMathPara>
                  </a14:m>
                  <a:br>
                    <a:rPr lang="en-US" b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</a:b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</m:oMath>
                  </a14:m>
                  <a:r>
                    <a:rPr lang="en-US" b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=X</a:t>
                  </a:r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4773" y="3481990"/>
                  <a:ext cx="1334404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/>
          <p:cNvGrpSpPr/>
          <p:nvPr/>
        </p:nvGrpSpPr>
        <p:grpSpPr>
          <a:xfrm>
            <a:off x="1363403" y="2469356"/>
            <a:ext cx="1982077" cy="834438"/>
            <a:chOff x="2824702" y="2798805"/>
            <a:chExt cx="1982077" cy="8344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/>
                <p:cNvSpPr/>
                <p:nvPr/>
              </p:nvSpPr>
              <p:spPr>
                <a:xfrm>
                  <a:off x="4164227" y="2798805"/>
                  <a:ext cx="642552" cy="605481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𝑒𝑥𝑝</m:t>
                        </m:r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4227" y="2798805"/>
                  <a:ext cx="642552" cy="605481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824702" y="2955813"/>
                  <a:ext cx="1352422" cy="6774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oMath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4702" y="2955813"/>
                  <a:ext cx="1352422" cy="67743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901"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/>
              <p:cNvSpPr/>
              <p:nvPr/>
            </p:nvSpPr>
            <p:spPr>
              <a:xfrm>
                <a:off x="2756813" y="1514047"/>
                <a:ext cx="642552" cy="605481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813" y="1514047"/>
                <a:ext cx="642552" cy="605481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41536" y="1608909"/>
                <a:ext cx="1870127" cy="415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1+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36" y="1608909"/>
                <a:ext cx="1870127" cy="415755"/>
              </a:xfrm>
              <a:prstGeom prst="rect">
                <a:avLst/>
              </a:prstGeom>
              <a:blipFill rotWithShape="0">
                <a:blip r:embed="rId8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>
            <a:stCxn id="3" idx="0"/>
            <a:endCxn id="7" idx="3"/>
          </p:cNvCxnSpPr>
          <p:nvPr/>
        </p:nvCxnSpPr>
        <p:spPr>
          <a:xfrm flipV="1">
            <a:off x="2275654" y="4214046"/>
            <a:ext cx="481159" cy="7629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0"/>
            <a:endCxn id="71" idx="3"/>
          </p:cNvCxnSpPr>
          <p:nvPr/>
        </p:nvCxnSpPr>
        <p:spPr>
          <a:xfrm flipV="1">
            <a:off x="2983989" y="3613365"/>
            <a:ext cx="428564" cy="83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7"/>
            <a:endCxn id="36" idx="3"/>
          </p:cNvCxnSpPr>
          <p:nvPr/>
        </p:nvCxnSpPr>
        <p:spPr>
          <a:xfrm flipV="1">
            <a:off x="3305265" y="1281214"/>
            <a:ext cx="635423" cy="321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0"/>
            <a:endCxn id="7" idx="5"/>
          </p:cNvCxnSpPr>
          <p:nvPr/>
        </p:nvCxnSpPr>
        <p:spPr>
          <a:xfrm flipH="1" flipV="1">
            <a:off x="3211165" y="4214046"/>
            <a:ext cx="1164387" cy="741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0"/>
            <a:endCxn id="13" idx="4"/>
          </p:cNvCxnSpPr>
          <p:nvPr/>
        </p:nvCxnSpPr>
        <p:spPr>
          <a:xfrm flipV="1">
            <a:off x="3024204" y="2119528"/>
            <a:ext cx="53885" cy="3498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2135963" y="444434"/>
            <a:ext cx="2353177" cy="925451"/>
            <a:chOff x="3580449" y="444434"/>
            <a:chExt cx="2353177" cy="9254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/>
                <p:cNvSpPr/>
                <p:nvPr/>
              </p:nvSpPr>
              <p:spPr>
                <a:xfrm>
                  <a:off x="5291074" y="764404"/>
                  <a:ext cx="642552" cy="605481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÷</m:t>
                        </m:r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" name="Oval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1074" y="764404"/>
                  <a:ext cx="642552" cy="605481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3580449" y="444434"/>
                  <a:ext cx="1804725" cy="645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0449" y="444434"/>
                  <a:ext cx="1804725" cy="64594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Straight Arrow Connector 44"/>
          <p:cNvCxnSpPr>
            <a:stCxn id="36" idx="6"/>
            <a:endCxn id="44" idx="2"/>
          </p:cNvCxnSpPr>
          <p:nvPr/>
        </p:nvCxnSpPr>
        <p:spPr>
          <a:xfrm flipV="1">
            <a:off x="4489140" y="978474"/>
            <a:ext cx="992659" cy="886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5218411" y="140161"/>
            <a:ext cx="2141355" cy="1141053"/>
            <a:chOff x="6662897" y="140161"/>
            <a:chExt cx="2141355" cy="1141053"/>
          </a:xfrm>
        </p:grpSpPr>
        <p:sp>
          <p:nvSpPr>
            <p:cNvPr id="44" name="Oval 43"/>
            <p:cNvSpPr/>
            <p:nvPr/>
          </p:nvSpPr>
          <p:spPr>
            <a:xfrm>
              <a:off x="6926285" y="675733"/>
              <a:ext cx="642552" cy="60548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Log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/>
                <p:cNvSpPr/>
                <p:nvPr/>
              </p:nvSpPr>
              <p:spPr>
                <a:xfrm>
                  <a:off x="6662897" y="140161"/>
                  <a:ext cx="2141355" cy="645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2897" y="140161"/>
                  <a:ext cx="2141355" cy="64594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2" name="Straight Arrow Connector 51"/>
          <p:cNvCxnSpPr>
            <a:stCxn id="36" idx="5"/>
            <a:endCxn id="51" idx="1"/>
          </p:cNvCxnSpPr>
          <p:nvPr/>
        </p:nvCxnSpPr>
        <p:spPr>
          <a:xfrm>
            <a:off x="4395040" y="1281214"/>
            <a:ext cx="804301" cy="624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4038630" y="2168981"/>
            <a:ext cx="642552" cy="60548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cxnSp>
        <p:nvCxnSpPr>
          <p:cNvPr id="56" name="Straight Arrow Connector 55"/>
          <p:cNvCxnSpPr>
            <a:stCxn id="55" idx="6"/>
            <a:endCxn id="51" idx="3"/>
          </p:cNvCxnSpPr>
          <p:nvPr/>
        </p:nvCxnSpPr>
        <p:spPr>
          <a:xfrm flipV="1">
            <a:off x="4681182" y="2333596"/>
            <a:ext cx="518159" cy="138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5" idx="2"/>
            <a:endCxn id="13" idx="5"/>
          </p:cNvCxnSpPr>
          <p:nvPr/>
        </p:nvCxnSpPr>
        <p:spPr>
          <a:xfrm flipH="1" flipV="1">
            <a:off x="3305265" y="2030857"/>
            <a:ext cx="733365" cy="4408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5105241" y="1816786"/>
            <a:ext cx="2261260" cy="1162756"/>
            <a:chOff x="6549727" y="1816786"/>
            <a:chExt cx="2261260" cy="1162756"/>
          </a:xfrm>
        </p:grpSpPr>
        <p:sp>
          <p:nvSpPr>
            <p:cNvPr id="51" name="Oval 50"/>
            <p:cNvSpPr/>
            <p:nvPr/>
          </p:nvSpPr>
          <p:spPr>
            <a:xfrm>
              <a:off x="6549727" y="1816786"/>
              <a:ext cx="642552" cy="60548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/>
                <p:cNvSpPr/>
                <p:nvPr/>
              </p:nvSpPr>
              <p:spPr>
                <a:xfrm>
                  <a:off x="6549727" y="2333596"/>
                  <a:ext cx="2261260" cy="645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1−</m:t>
                            </m:r>
                          </m:fName>
                          <m:e>
                            <m:f>
                              <m:f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9727" y="2333596"/>
                  <a:ext cx="2261260" cy="64594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5" name="Straight Arrow Connector 34"/>
          <p:cNvCxnSpPr>
            <a:stCxn id="51" idx="6"/>
            <a:endCxn id="37" idx="2"/>
          </p:cNvCxnSpPr>
          <p:nvPr/>
        </p:nvCxnSpPr>
        <p:spPr>
          <a:xfrm flipV="1">
            <a:off x="5747793" y="1931235"/>
            <a:ext cx="710201" cy="188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457994" y="1184162"/>
            <a:ext cx="3008846" cy="1049813"/>
            <a:chOff x="8095048" y="868101"/>
            <a:chExt cx="3008846" cy="1049813"/>
          </a:xfrm>
        </p:grpSpPr>
        <p:sp>
          <p:nvSpPr>
            <p:cNvPr id="37" name="Oval 36"/>
            <p:cNvSpPr/>
            <p:nvPr/>
          </p:nvSpPr>
          <p:spPr>
            <a:xfrm>
              <a:off x="8095048" y="1312433"/>
              <a:ext cx="642552" cy="60548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log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/>
                <p:cNvSpPr/>
                <p:nvPr/>
              </p:nvSpPr>
              <p:spPr>
                <a:xfrm>
                  <a:off x="8417518" y="868101"/>
                  <a:ext cx="2686376" cy="645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log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(1−</m:t>
                            </m:r>
                          </m:fName>
                          <m:e>
                            <m:f>
                              <m:f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518" y="868101"/>
                  <a:ext cx="2686376" cy="645946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Oval 40"/>
          <p:cNvSpPr/>
          <p:nvPr/>
        </p:nvSpPr>
        <p:spPr>
          <a:xfrm>
            <a:off x="9838724" y="2471722"/>
            <a:ext cx="670250" cy="69318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1-y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6" name="Straight Arrow Connector 45"/>
          <p:cNvCxnSpPr>
            <a:stCxn id="37" idx="5"/>
            <a:endCxn id="42" idx="1"/>
          </p:cNvCxnSpPr>
          <p:nvPr/>
        </p:nvCxnSpPr>
        <p:spPr>
          <a:xfrm>
            <a:off x="7006446" y="2145304"/>
            <a:ext cx="1349410" cy="11913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1" idx="3"/>
            <a:endCxn id="42" idx="6"/>
          </p:cNvCxnSpPr>
          <p:nvPr/>
        </p:nvCxnSpPr>
        <p:spPr>
          <a:xfrm flipH="1">
            <a:off x="8904308" y="3063389"/>
            <a:ext cx="1032572" cy="487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7343542" y="3248020"/>
            <a:ext cx="3464345" cy="1283609"/>
            <a:chOff x="7343542" y="3248020"/>
            <a:chExt cx="3464345" cy="12836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Oval 41"/>
                <p:cNvSpPr/>
                <p:nvPr/>
              </p:nvSpPr>
              <p:spPr>
                <a:xfrm>
                  <a:off x="8261756" y="3248020"/>
                  <a:ext cx="642552" cy="605481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2" name="Oval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1756" y="3248020"/>
                  <a:ext cx="642552" cy="605481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7343542" y="3885683"/>
                  <a:ext cx="3464345" cy="645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1−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y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log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(1−</m:t>
                            </m:r>
                          </m:fName>
                          <m:e>
                            <m:f>
                              <m:f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3542" y="3885683"/>
                  <a:ext cx="3464345" cy="645946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3" name="Straight Arrow Connector 52"/>
          <p:cNvCxnSpPr>
            <a:stCxn id="44" idx="4"/>
            <a:endCxn id="57" idx="0"/>
          </p:cNvCxnSpPr>
          <p:nvPr/>
        </p:nvCxnSpPr>
        <p:spPr>
          <a:xfrm>
            <a:off x="5803075" y="1281214"/>
            <a:ext cx="545839" cy="2386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4646970" y="3515475"/>
            <a:ext cx="670250" cy="69318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</a:p>
        </p:txBody>
      </p:sp>
      <p:cxnSp>
        <p:nvCxnSpPr>
          <p:cNvPr id="58" name="Straight Arrow Connector 57"/>
          <p:cNvCxnSpPr>
            <a:stCxn id="54" idx="6"/>
            <a:endCxn id="57" idx="2"/>
          </p:cNvCxnSpPr>
          <p:nvPr/>
        </p:nvCxnSpPr>
        <p:spPr>
          <a:xfrm>
            <a:off x="5317220" y="3862066"/>
            <a:ext cx="710418" cy="1086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911218" y="3667978"/>
            <a:ext cx="2516138" cy="1147480"/>
            <a:chOff x="4911218" y="3667978"/>
            <a:chExt cx="2516138" cy="11474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Oval 56"/>
                <p:cNvSpPr/>
                <p:nvPr/>
              </p:nvSpPr>
              <p:spPr>
                <a:xfrm>
                  <a:off x="6027638" y="3667978"/>
                  <a:ext cx="642552" cy="605481"/>
                </a:xfrm>
                <a:prstGeom prst="ellipse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Oval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638" y="3667978"/>
                  <a:ext cx="642552" cy="605481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/>
                <p:cNvSpPr/>
                <p:nvPr/>
              </p:nvSpPr>
              <p:spPr>
                <a:xfrm>
                  <a:off x="4911218" y="4169512"/>
                  <a:ext cx="2516138" cy="6459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y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log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</m:fName>
                          <m:e>
                            <m:f>
                              <m:f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Rectangle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1218" y="4169512"/>
                  <a:ext cx="2516138" cy="64594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val 64"/>
              <p:cNvSpPr/>
              <p:nvPr/>
            </p:nvSpPr>
            <p:spPr>
              <a:xfrm>
                <a:off x="7802376" y="4949668"/>
                <a:ext cx="642552" cy="605481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Oval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376" y="4949668"/>
                <a:ext cx="642552" cy="605481"/>
              </a:xfrm>
              <a:prstGeom prst="ellipse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>
            <a:stCxn id="42" idx="4"/>
            <a:endCxn id="65" idx="0"/>
          </p:cNvCxnSpPr>
          <p:nvPr/>
        </p:nvCxnSpPr>
        <p:spPr>
          <a:xfrm flipH="1">
            <a:off x="8123652" y="3853501"/>
            <a:ext cx="459380" cy="1096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7" idx="6"/>
            <a:endCxn id="65" idx="1"/>
          </p:cNvCxnSpPr>
          <p:nvPr/>
        </p:nvCxnSpPr>
        <p:spPr>
          <a:xfrm>
            <a:off x="6670190" y="3970719"/>
            <a:ext cx="1226286" cy="1067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5317220" y="5555149"/>
                <a:ext cx="5989460" cy="645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ℒ</m:t>
                          </m:r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9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ylog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𝑊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b="0" i="0" smtClean="0">
                              <a:latin typeface="Cambria Math" charset="0"/>
                            </a:rPr>
                            <m:t>+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y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log</m:t>
                          </m:r>
                          <m:r>
                            <a:rPr lang="en-US" i="1">
                              <a:latin typeface="Cambria Math" charset="0"/>
                            </a:rPr>
                            <m:t>(1−</m:t>
                          </m:r>
                        </m:fName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𝑋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220" y="5555149"/>
                <a:ext cx="5989460" cy="645946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/>
              <p:cNvSpPr/>
              <p:nvPr/>
            </p:nvSpPr>
            <p:spPr>
              <a:xfrm>
                <a:off x="3318453" y="3096555"/>
                <a:ext cx="642552" cy="605481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Oval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453" y="3096555"/>
                <a:ext cx="642552" cy="605481"/>
              </a:xfrm>
              <a:prstGeom prst="ellipse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1" idx="0"/>
            <a:endCxn id="9" idx="5"/>
          </p:cNvCxnSpPr>
          <p:nvPr/>
        </p:nvCxnSpPr>
        <p:spPr>
          <a:xfrm flipH="1" flipV="1">
            <a:off x="3251380" y="2986166"/>
            <a:ext cx="388349" cy="110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5" idx="0"/>
            <a:endCxn id="36" idx="4"/>
          </p:cNvCxnSpPr>
          <p:nvPr/>
        </p:nvCxnSpPr>
        <p:spPr>
          <a:xfrm flipH="1" flipV="1">
            <a:off x="4167864" y="1369885"/>
            <a:ext cx="192042" cy="799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itle 1"/>
          <p:cNvSpPr txBox="1">
            <a:spLocks/>
          </p:cNvSpPr>
          <p:nvPr/>
        </p:nvSpPr>
        <p:spPr>
          <a:xfrm>
            <a:off x="7681151" y="90200"/>
            <a:ext cx="4422212" cy="6242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Computational Graph</a:t>
            </a:r>
          </a:p>
        </p:txBody>
      </p:sp>
    </p:spTree>
    <p:extLst>
      <p:ext uri="{BB962C8B-B14F-4D97-AF65-F5344CB8AC3E}">
        <p14:creationId xmlns:p14="http://schemas.microsoft.com/office/powerpoint/2010/main" val="2164490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altogether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308" y="1654517"/>
            <a:ext cx="5072848" cy="2111143"/>
          </a:xfrm>
        </p:spPr>
        <p:txBody>
          <a:bodyPr/>
          <a:lstStyle/>
          <a:p>
            <a:r>
              <a:rPr lang="en-US" sz="2200" dirty="0"/>
              <a:t>1. We specify the network structure 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65308" y="3429363"/>
            <a:ext cx="5282457" cy="261889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2. Build the computational graph. </a:t>
            </a:r>
          </a:p>
          <a:p>
            <a:pPr marL="295275"/>
            <a:r>
              <a:rPr lang="en-US" sz="2200" dirty="0"/>
              <a:t>At each node of the graph, we build two functions: the evaluation of the variable and its partial derivative with respect to the previous variable (as shown in the table a few slides back) </a:t>
            </a:r>
          </a:p>
          <a:p>
            <a:endParaRPr lang="en-US" sz="22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F4369E-BC54-8F45-828B-8F39B3999566}"/>
              </a:ext>
            </a:extLst>
          </p:cNvPr>
          <p:cNvGrpSpPr/>
          <p:nvPr/>
        </p:nvGrpSpPr>
        <p:grpSpPr>
          <a:xfrm>
            <a:off x="6753846" y="1058473"/>
            <a:ext cx="4692364" cy="1651615"/>
            <a:chOff x="3463546" y="4353637"/>
            <a:chExt cx="6560843" cy="230928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E832153-FA33-A141-9EA1-711174DC1C88}"/>
                </a:ext>
              </a:extLst>
            </p:cNvPr>
            <p:cNvGrpSpPr/>
            <p:nvPr/>
          </p:nvGrpSpPr>
          <p:grpSpPr>
            <a:xfrm>
              <a:off x="6947575" y="4353637"/>
              <a:ext cx="1162341" cy="2309281"/>
              <a:chOff x="4267398" y="1266432"/>
              <a:chExt cx="1162341" cy="230928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CF0194-A070-2E4F-B861-AFA6C3F545E5}"/>
                  </a:ext>
                </a:extLst>
              </p:cNvPr>
              <p:cNvSpPr/>
              <p:nvPr/>
            </p:nvSpPr>
            <p:spPr>
              <a:xfrm>
                <a:off x="4267398" y="1266432"/>
                <a:ext cx="1162341" cy="230928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A6247E4-53A4-684A-AF31-3F5A19784E6D}"/>
                  </a:ext>
                </a:extLst>
              </p:cNvPr>
              <p:cNvSpPr/>
              <p:nvPr/>
            </p:nvSpPr>
            <p:spPr>
              <a:xfrm>
                <a:off x="4441991" y="1493887"/>
                <a:ext cx="758266" cy="760508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8745B47-A051-6445-9981-230F105D12F0}"/>
                  </a:ext>
                </a:extLst>
              </p:cNvPr>
              <p:cNvSpPr/>
              <p:nvPr/>
            </p:nvSpPr>
            <p:spPr>
              <a:xfrm>
                <a:off x="4441991" y="2593436"/>
                <a:ext cx="758266" cy="760508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6045486-1684-AD45-B4CC-3A4DCEB20A73}"/>
                </a:ext>
              </a:extLst>
            </p:cNvPr>
            <p:cNvGrpSpPr/>
            <p:nvPr/>
          </p:nvGrpSpPr>
          <p:grpSpPr>
            <a:xfrm>
              <a:off x="8423962" y="5042670"/>
              <a:ext cx="1019018" cy="1041031"/>
              <a:chOff x="6854462" y="5029022"/>
              <a:chExt cx="1019018" cy="1041031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27AB764-348A-1447-833F-E244F68F5104}"/>
                  </a:ext>
                </a:extLst>
              </p:cNvPr>
              <p:cNvSpPr/>
              <p:nvPr/>
            </p:nvSpPr>
            <p:spPr>
              <a:xfrm>
                <a:off x="6854462" y="5029022"/>
                <a:ext cx="1019018" cy="104103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855BB3D-C55C-7145-8138-7885767BECF6}"/>
                  </a:ext>
                </a:extLst>
              </p:cNvPr>
              <p:cNvSpPr/>
              <p:nvPr/>
            </p:nvSpPr>
            <p:spPr>
              <a:xfrm>
                <a:off x="6978264" y="5173407"/>
                <a:ext cx="758266" cy="760508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9FA1438-0119-1A4C-AEA2-2F3EB9E56CC7}"/>
                </a:ext>
              </a:extLst>
            </p:cNvPr>
            <p:cNvGrpSpPr/>
            <p:nvPr/>
          </p:nvGrpSpPr>
          <p:grpSpPr>
            <a:xfrm>
              <a:off x="5371207" y="4353637"/>
              <a:ext cx="1162341" cy="2309281"/>
              <a:chOff x="4267398" y="1266432"/>
              <a:chExt cx="1162341" cy="2309281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B82AD35-1E25-5844-961F-13EE8FD58EC1}"/>
                  </a:ext>
                </a:extLst>
              </p:cNvPr>
              <p:cNvSpPr/>
              <p:nvPr/>
            </p:nvSpPr>
            <p:spPr>
              <a:xfrm>
                <a:off x="4267398" y="1266432"/>
                <a:ext cx="1162341" cy="230928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37AEAAF-922A-C045-807E-27B0E3C509F6}"/>
                  </a:ext>
                </a:extLst>
              </p:cNvPr>
              <p:cNvSpPr/>
              <p:nvPr/>
            </p:nvSpPr>
            <p:spPr>
              <a:xfrm>
                <a:off x="4441991" y="1493887"/>
                <a:ext cx="758266" cy="760508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A9BD304-0941-8A43-8990-A2B4053878E1}"/>
                  </a:ext>
                </a:extLst>
              </p:cNvPr>
              <p:cNvSpPr/>
              <p:nvPr/>
            </p:nvSpPr>
            <p:spPr>
              <a:xfrm>
                <a:off x="4441991" y="2593436"/>
                <a:ext cx="758266" cy="760508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3DC53A0-B33E-5A4F-B52B-4076F1908F07}"/>
                </a:ext>
              </a:extLst>
            </p:cNvPr>
            <p:cNvGrpSpPr/>
            <p:nvPr/>
          </p:nvGrpSpPr>
          <p:grpSpPr>
            <a:xfrm>
              <a:off x="6304066" y="4961346"/>
              <a:ext cx="818104" cy="1099549"/>
              <a:chOff x="7420914" y="2590027"/>
              <a:chExt cx="976307" cy="1228228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F18D086-854D-A941-8227-7A4A8F590AB4}"/>
                  </a:ext>
                </a:extLst>
              </p:cNvPr>
              <p:cNvCxnSpPr>
                <a:cxnSpLocks/>
                <a:stCxn id="47" idx="6"/>
                <a:endCxn id="51" idx="2"/>
              </p:cNvCxnSpPr>
              <p:nvPr/>
            </p:nvCxnSpPr>
            <p:spPr>
              <a:xfrm flipV="1">
                <a:off x="7420916" y="2590027"/>
                <a:ext cx="976305" cy="1228228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A1A1D7F-15D3-634C-B7CF-B1F8A520382F}"/>
                  </a:ext>
                </a:extLst>
              </p:cNvPr>
              <p:cNvCxnSpPr>
                <a:cxnSpLocks/>
                <a:stCxn id="46" idx="6"/>
                <a:endCxn id="51" idx="2"/>
              </p:cNvCxnSpPr>
              <p:nvPr/>
            </p:nvCxnSpPr>
            <p:spPr>
              <a:xfrm>
                <a:off x="7420914" y="2590027"/>
                <a:ext cx="976305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94F457D-E1BD-3D42-BD7E-E2765C95C9F7}"/>
                </a:ext>
              </a:extLst>
            </p:cNvPr>
            <p:cNvCxnSpPr>
              <a:cxnSpLocks/>
              <a:stCxn id="49" idx="6"/>
            </p:cNvCxnSpPr>
            <p:nvPr/>
          </p:nvCxnSpPr>
          <p:spPr>
            <a:xfrm>
              <a:off x="9306030" y="5567309"/>
              <a:ext cx="397701" cy="261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02F71C66-DDFE-F241-8457-E0F01984E77C}"/>
                    </a:ext>
                  </a:extLst>
                </p:cNvPr>
                <p:cNvSpPr/>
                <p:nvPr/>
              </p:nvSpPr>
              <p:spPr>
                <a:xfrm>
                  <a:off x="9703731" y="5400605"/>
                  <a:ext cx="320658" cy="3306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02F71C66-DDFE-F241-8457-E0F01984E7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3731" y="5400605"/>
                  <a:ext cx="320658" cy="330638"/>
                </a:xfrm>
                <a:prstGeom prst="rect">
                  <a:avLst/>
                </a:prstGeom>
                <a:blipFill>
                  <a:blip r:embed="rId2"/>
                  <a:stretch>
                    <a:fillRect r="-31579" b="-42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8161ADE-E6F8-BC48-95F2-70C5716A2EE8}"/>
                </a:ext>
              </a:extLst>
            </p:cNvPr>
            <p:cNvGrpSpPr/>
            <p:nvPr/>
          </p:nvGrpSpPr>
          <p:grpSpPr>
            <a:xfrm>
              <a:off x="3463546" y="5025500"/>
              <a:ext cx="1019019" cy="1108143"/>
              <a:chOff x="2272834" y="5165659"/>
              <a:chExt cx="1019019" cy="1108143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EF6CC01-C6A8-AE4F-ACCE-BC3D564F69A6}"/>
                  </a:ext>
                </a:extLst>
              </p:cNvPr>
              <p:cNvSpPr/>
              <p:nvPr/>
            </p:nvSpPr>
            <p:spPr>
              <a:xfrm>
                <a:off x="2272834" y="5165659"/>
                <a:ext cx="1019019" cy="110814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D0BAFDD-017C-6949-A1AE-B22798CD374E}"/>
                  </a:ext>
                </a:extLst>
              </p:cNvPr>
              <p:cNvSpPr/>
              <p:nvPr/>
            </p:nvSpPr>
            <p:spPr>
              <a:xfrm>
                <a:off x="2432753" y="5368004"/>
                <a:ext cx="699180" cy="69918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A929A731-C782-A24F-B2B6-1A33F3C153AA}"/>
                      </a:ext>
                    </a:extLst>
                  </p:cNvPr>
                  <p:cNvSpPr txBox="1"/>
                  <p:nvPr/>
                </p:nvSpPr>
                <p:spPr>
                  <a:xfrm flipH="1" flipV="1">
                    <a:off x="2699225" y="5547686"/>
                    <a:ext cx="24812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A929A731-C782-A24F-B2B6-1A33F3C153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 flipV="1">
                    <a:off x="2699225" y="5547686"/>
                    <a:ext cx="24812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73333" t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2F22DE5-A2BD-CB4C-B679-83BEBCC3A198}"/>
                </a:ext>
              </a:extLst>
            </p:cNvPr>
            <p:cNvCxnSpPr>
              <a:cxnSpLocks/>
              <a:stCxn id="41" idx="6"/>
              <a:endCxn id="46" idx="2"/>
            </p:cNvCxnSpPr>
            <p:nvPr/>
          </p:nvCxnSpPr>
          <p:spPr>
            <a:xfrm flipV="1">
              <a:off x="4322645" y="4961346"/>
              <a:ext cx="1223155" cy="6160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9C8EFAB-C39D-214E-85D0-BE73D6F54C04}"/>
                </a:ext>
              </a:extLst>
            </p:cNvPr>
            <p:cNvCxnSpPr>
              <a:cxnSpLocks/>
              <a:stCxn id="41" idx="6"/>
              <a:endCxn id="47" idx="2"/>
            </p:cNvCxnSpPr>
            <p:nvPr/>
          </p:nvCxnSpPr>
          <p:spPr>
            <a:xfrm>
              <a:off x="4322645" y="5577435"/>
              <a:ext cx="1223155" cy="48346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F52DE41-A666-6B4D-88D7-F97FCDE40018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>
              <a:off x="6304066" y="4961346"/>
              <a:ext cx="818102" cy="109954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62193BB-41B1-584D-87E1-109B2D339836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6304066" y="6060895"/>
              <a:ext cx="818102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818AECE-9F56-E240-BE6D-3A65D9BB022A}"/>
                </a:ext>
              </a:extLst>
            </p:cNvPr>
            <p:cNvCxnSpPr>
              <a:cxnSpLocks/>
              <a:stCxn id="51" idx="6"/>
              <a:endCxn id="49" idx="2"/>
            </p:cNvCxnSpPr>
            <p:nvPr/>
          </p:nvCxnSpPr>
          <p:spPr>
            <a:xfrm>
              <a:off x="7880434" y="4961346"/>
              <a:ext cx="667330" cy="60596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A7EB45F-7575-094B-8E88-FF833F23846E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 flipV="1">
              <a:off x="7880434" y="5567309"/>
              <a:ext cx="667330" cy="49358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53" descr="Diagram, schematic&#10;&#10;Description automatically generated">
            <a:extLst>
              <a:ext uri="{FF2B5EF4-FFF2-40B4-BE49-F238E27FC236}">
                <a16:creationId xmlns:a16="http://schemas.microsoft.com/office/drawing/2014/main" id="{45706610-83CF-5D45-8437-573DF0A19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828" y="2910101"/>
            <a:ext cx="6077411" cy="352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92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Forward mode: </a:t>
            </a:r>
            <a:r>
              <a:rPr lang="en-US" dirty="0"/>
              <a:t>Evaluate the derivative at: </a:t>
            </a:r>
            <a:r>
              <a:rPr lang="en-US" i="1" dirty="0">
                <a:latin typeface="Cambria Math" charset="0"/>
                <a:ea typeface="Cambria Math" charset="0"/>
                <a:cs typeface="Cambria Math" charset="0"/>
              </a:rPr>
              <a:t>X={3}, y=1, W=3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644230"/>
                  </p:ext>
                </p:extLst>
              </p:nvPr>
            </p:nvGraphicFramePr>
            <p:xfrm>
              <a:off x="755374" y="983807"/>
              <a:ext cx="9703738" cy="501505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7167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71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528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0528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80528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0212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Variables</a:t>
                          </a:r>
                          <a:endParaRPr lang="en-US" sz="15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derivatives</a:t>
                          </a:r>
                          <a:endParaRPr lang="en-US" sz="15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>
                              <a:latin typeface="Karla" charset="0"/>
                              <a:ea typeface="Karla" charset="0"/>
                              <a:cs typeface="Karla" charset="0"/>
                            </a:rPr>
                            <a:t>Value of</a:t>
                          </a:r>
                          <a:r>
                            <a:rPr lang="en-US" sz="1500" baseline="0" dirty="0">
                              <a:latin typeface="Karla" charset="0"/>
                              <a:ea typeface="Karla" charset="0"/>
                              <a:cs typeface="Karla" charset="0"/>
                            </a:rPr>
                            <a:t> the variable</a:t>
                          </a:r>
                          <a:endParaRPr lang="en-US" sz="15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>
                              <a:latin typeface="Karla" charset="0"/>
                              <a:ea typeface="Karla" charset="0"/>
                              <a:cs typeface="Karla" charset="0"/>
                            </a:rPr>
                            <a:t>Value of the partial derivative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  <m:r>
                                      <a:rPr lang="en-US" sz="1500" b="1" i="1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5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latin typeface="Cambria Math" charset="0"/>
                                          </a:rPr>
                                          <m:t>𝝃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latin typeface="Cambria Math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5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4712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=−</m:t>
                                </m:r>
                                <m:sSup>
                                  <m:sSupPr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5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smtClean="0">
                                    <a:latin typeface="Cambria Math" charset="0"/>
                                  </a:rPr>
                                  <m:t>−9</m:t>
                                </m:r>
                              </m:oMath>
                            </m:oMathPara>
                          </a14:m>
                          <a:endParaRPr 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dirty="0"/>
                            <a:t>-3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dirty="0"/>
                            <a:t>-3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5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>
                                                <a:latin typeface="Cambria Math" charset="0"/>
                                              </a:rPr>
                                              <m:t>𝜉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US" sz="15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50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50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-3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50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500" b="0" i="1" smtClean="0">
                                      <a:latin typeface="Cambria Math" charset="0"/>
                                    </a:rPr>
                                    <m:t>9</m:t>
                                  </m:r>
                                </m:sup>
                              </m:sSup>
                            </m:oMath>
                          </a14:m>
                          <a:endParaRPr lang="en-U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500">
                                    <a:latin typeface="Cambria Math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5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5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5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5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5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1+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50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500" b="0" i="1" smtClean="0">
                                      <a:latin typeface="Cambria Math" charset="0"/>
                                    </a:rPr>
                                    <m:t>9</m:t>
                                  </m:r>
                                </m:sup>
                              </m:sSup>
                            </m:oMath>
                          </a14:m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-3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50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500" b="0" i="1" smtClean="0">
                                      <a:latin typeface="Cambria Math" charset="0"/>
                                    </a:rPr>
                                    <m:t>9</m:t>
                                  </m:r>
                                </m:sup>
                              </m:sSup>
                            </m:oMath>
                          </a14:m>
                          <a:endParaRPr lang="en-U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3993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50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50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5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5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5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5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5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5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500" b="0" i="1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500" b="0" i="1" smtClean="0">
                                            <a:latin typeface="Cambria Math" charset="0"/>
                                          </a:rPr>
                                          <m:t>−9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mr-IN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5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500" b="0" i="1" smtClean="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500" b="0" i="1" smtClean="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5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500" b="0" i="1" smtClean="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500" b="0" i="1" smtClean="0">
                                                    <a:latin typeface="Cambria Math" charset="0"/>
                                                  </a:rPr>
                                                  <m:t>−9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-3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50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500" b="0" i="1" smtClean="0">
                                      <a:latin typeface="Cambria Math" charset="0"/>
                                    </a:rPr>
                                    <m:t>9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5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500" b="0" i="1" smtClean="0">
                                              <a:latin typeface="Cambria Math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5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500" b="0" i="1" smtClean="0">
                                                  <a:latin typeface="Cambria Math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500" b="0" i="1" smtClean="0">
                                                  <a:latin typeface="Cambria Math" charset="0"/>
                                                </a:rPr>
                                                <m:t>−9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5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50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5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 =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5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mr-IN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5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5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5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5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5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5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5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5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5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5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500" i="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5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500" b="0" i="1" smtClean="0">
                                            <a:latin typeface="Cambria Math" charset="0"/>
                                          </a:rPr>
                                          <m:t>1+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5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500" b="0" i="1" smtClean="0">
                                                <a:latin typeface="Cambria Math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sz="1500" b="0" i="1" smtClean="0">
                                                <a:latin typeface="Cambria Math" charset="0"/>
                                              </a:rPr>
                                              <m:t>−9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−9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-3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50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500" b="0" i="1" smtClean="0">
                                      <a:latin typeface="Cambria Math" charset="0"/>
                                    </a:rPr>
                                    <m:t>9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5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500" b="0" i="1" smtClean="0">
                                              <a:latin typeface="Cambria Math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5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500" b="0" i="1" smtClean="0">
                                                  <a:latin typeface="Cambria Math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500" b="0" i="1" smtClean="0">
                                                  <a:latin typeface="Cambria Math" charset="0"/>
                                                </a:rPr>
                                                <m:t>−9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  <m:sup/>
                              </m:sSup>
                            </m:oMath>
                          </a14:m>
                          <a:endParaRPr lang="en-U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sup>
                                </m:sSubSup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𝑦</m:t>
                                </m:r>
                                <m:sSub>
                                  <m:sSubPr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5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500" i="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5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500" b="0" i="1" smtClean="0">
                                            <a:latin typeface="Cambria Math" charset="0"/>
                                          </a:rPr>
                                          <m:t>1+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5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500" b="0" i="1" smtClean="0">
                                                <a:latin typeface="Cambria Math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sz="1500" b="0" i="1" smtClean="0">
                                                <a:latin typeface="Cambria Math" charset="0"/>
                                              </a:rPr>
                                              <m:t>−9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smtClean="0">
                                    <a:latin typeface="Cambria Math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3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50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500" b="0" i="1" smtClean="0">
                                      <a:latin typeface="Cambria Math" charset="0"/>
                                    </a:rPr>
                                    <m:t>9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1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5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500" b="0" i="1" smtClean="0">
                                              <a:latin typeface="Cambria Math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5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500" b="0" i="1" smtClean="0">
                                                  <a:latin typeface="Cambria Math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500" b="0" i="1" smtClean="0">
                                                  <a:latin typeface="Cambria Math" charset="0"/>
                                                </a:rPr>
                                                <m:t>−9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  <m:sup/>
                              </m:sSup>
                            </m:oMath>
                          </a14:m>
                          <a:r>
                            <a:rPr lang="en-US" sz="15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500" dirty="0"/>
                        </a:p>
                        <a:p>
                          <a:endParaRPr 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5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smtClean="0">
                                    <a:latin typeface="Cambria Math" charset="0"/>
                                  </a:rPr>
                                  <m:t>−3</m:t>
                                </m:r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15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0.00037018372</a:t>
                          </a:r>
                          <a:endParaRPr lang="en-U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644230"/>
                  </p:ext>
                </p:extLst>
              </p:nvPr>
            </p:nvGraphicFramePr>
            <p:xfrm>
              <a:off x="755374" y="983807"/>
              <a:ext cx="9703738" cy="501505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7167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71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528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0528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80528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63944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Variables</a:t>
                          </a:r>
                          <a:endParaRPr lang="en-US" sz="15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derivatives</a:t>
                          </a:r>
                          <a:endParaRPr lang="en-US" sz="15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>
                              <a:latin typeface="Karla" charset="0"/>
                              <a:ea typeface="Karla" charset="0"/>
                              <a:cs typeface="Karla" charset="0"/>
                            </a:rPr>
                            <a:t>Value of</a:t>
                          </a:r>
                          <a:r>
                            <a:rPr lang="en-US" sz="1500" baseline="0" dirty="0">
                              <a:latin typeface="Karla" charset="0"/>
                              <a:ea typeface="Karla" charset="0"/>
                              <a:cs typeface="Karla" charset="0"/>
                            </a:rPr>
                            <a:t> the variable</a:t>
                          </a:r>
                          <a:endParaRPr lang="en-US" sz="15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>
                              <a:latin typeface="Karla" charset="0"/>
                              <a:ea typeface="Karla" charset="0"/>
                              <a:cs typeface="Karla" charset="0"/>
                            </a:rPr>
                            <a:t>Value of the partial derivative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9437" t="-2222" r="-1408" b="-78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60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7" t="-112195" r="-258411" b="-7585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3387" t="-112195" r="-345968" b="-7585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8732" t="-112195" r="-202113" b="-7585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dirty="0"/>
                            <a:t>-3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dirty="0"/>
                            <a:t>-3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3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7" t="-193333" r="-258411" b="-59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3387" t="-193333" r="-345968" b="-59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8732" t="-193333" r="-202113" b="-59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36364" t="-193333" r="-100699" b="-59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9437" t="-193333" r="-1408" b="-59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3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7" t="-300000" r="-258411" b="-5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3387" t="-300000" r="-345968" b="-5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8732" t="-300000" r="-202113" b="-5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9437" t="-300000" r="-1408" b="-5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3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7" t="-352000" r="-258411" b="-34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3387" t="-352000" r="-345968" b="-34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8732" t="-352000" r="-202113" b="-34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36364" t="-352000" r="-100699" b="-34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9437" t="-352000" r="-1408" b="-34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7717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7" t="-370492" r="-258411" b="-181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3387" t="-370492" r="-345968" b="-181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8732" t="-370492" r="-202113" b="-181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36364" t="-370492" r="-100699" b="-181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9437" t="-370492" r="-1408" b="-1819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64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7" t="-637778" r="-258411" b="-1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3387" t="-637778" r="-345968" b="-1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8732" t="-637778" r="-202113" b="-1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36364" t="-637778" r="-100699" b="-1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39437" t="-637778" r="-1408" b="-1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8265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7" t="-510769" r="-258411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36364" t="-510769" r="-100699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15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0.00037018372</a:t>
                          </a:r>
                          <a:endParaRPr lang="en-U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Down Arrow 2"/>
          <p:cNvSpPr/>
          <p:nvPr/>
        </p:nvSpPr>
        <p:spPr>
          <a:xfrm>
            <a:off x="10880035" y="1605144"/>
            <a:ext cx="742122" cy="4041913"/>
          </a:xfrm>
          <a:prstGeom prst="downArrow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87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Backward mode: </a:t>
            </a:r>
            <a:r>
              <a:rPr lang="en-US" dirty="0"/>
              <a:t>Evaluate the derivative at: </a:t>
            </a:r>
            <a:r>
              <a:rPr lang="en-US" i="1" dirty="0">
                <a:latin typeface="Cambria Math" charset="0"/>
                <a:ea typeface="Cambria Math" charset="0"/>
                <a:cs typeface="Cambria Math" charset="0"/>
              </a:rPr>
              <a:t>X={3}, y=1, W=3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2351645"/>
                  </p:ext>
                </p:extLst>
              </p:nvPr>
            </p:nvGraphicFramePr>
            <p:xfrm>
              <a:off x="1103025" y="983807"/>
              <a:ext cx="8133418" cy="499974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95173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71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528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0528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02122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Variables</a:t>
                          </a:r>
                          <a:endParaRPr lang="en-US" sz="15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derivatives</a:t>
                          </a:r>
                          <a:endParaRPr lang="en-US" sz="15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>
                              <a:latin typeface="Karla" charset="0"/>
                              <a:ea typeface="Karla" charset="0"/>
                              <a:cs typeface="Karla" charset="0"/>
                            </a:rPr>
                            <a:t>Value of</a:t>
                          </a:r>
                          <a:r>
                            <a:rPr lang="en-US" sz="1500" baseline="0" dirty="0">
                              <a:latin typeface="Karla" charset="0"/>
                              <a:ea typeface="Karla" charset="0"/>
                              <a:cs typeface="Karla" charset="0"/>
                            </a:rPr>
                            <a:t> the variable</a:t>
                          </a:r>
                          <a:endParaRPr lang="en-US" sz="15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>
                              <a:latin typeface="Karla" charset="0"/>
                              <a:ea typeface="Karla" charset="0"/>
                              <a:cs typeface="Karla" charset="0"/>
                            </a:rPr>
                            <a:t>Value of the partial derivative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4712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=−</m:t>
                                </m:r>
                                <m:sSup>
                                  <m:sSupPr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5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smtClean="0">
                                    <a:latin typeface="Cambria Math" charset="0"/>
                                  </a:rPr>
                                  <m:t>−9</m:t>
                                </m:r>
                              </m:oMath>
                            </m:oMathPara>
                          </a14:m>
                          <a:endParaRPr 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dirty="0"/>
                            <a:t>-3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5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>
                                                <a:latin typeface="Cambria Math" charset="0"/>
                                              </a:rPr>
                                              <m:t>𝜉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US" sz="15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50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50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500">
                                    <a:latin typeface="Cambria Math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50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=1+</m:t>
                                </m:r>
                                <m:sSup>
                                  <m:sSupPr>
                                    <m:ctrlPr>
                                      <a:rPr lang="en-US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50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500">
                                            <a:latin typeface="Cambria Math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150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500">
                                        <a:latin typeface="Cambria Math" charset="0"/>
                                      </a:rPr>
                                      <m:t>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5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1+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50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500" b="0" i="1" smtClean="0">
                                      <a:latin typeface="Cambria Math" charset="0"/>
                                    </a:rPr>
                                    <m:t>9</m:t>
                                  </m:r>
                                </m:sup>
                              </m:sSup>
                            </m:oMath>
                          </a14:m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3993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50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50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50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50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500">
                                                <a:latin typeface="Cambria Math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r>
                                              <a:rPr lang="en-US" sz="150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r>
                                          <a:rPr lang="en-US" sz="1500">
                                            <a:latin typeface="Cambria Math" charset="0"/>
                                          </a:rPr>
                                          <m:t>𝑋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15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500" b="0" i="1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500" b="0" i="1" smtClean="0">
                                            <a:latin typeface="Cambria Math" charset="0"/>
                                          </a:rPr>
                                          <m:t>−9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mr-IN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5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500" b="0" i="1" smtClean="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500" b="0" i="1" smtClean="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5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500" b="0" i="1" smtClean="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500" b="0" i="1" smtClean="0">
                                                    <a:latin typeface="Cambria Math" charset="0"/>
                                                  </a:rPr>
                                                  <m:t>−9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12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50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5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 =</m:t>
                                        </m:r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50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mr-IN" sz="1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50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500">
                                                <a:latin typeface="Cambria Math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5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500">
                                                    <a:latin typeface="Cambria Math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500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5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500">
                                                        <a:latin typeface="Cambria Math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500">
                                                        <a:latin typeface="Cambria Math" charset="0"/>
                                                      </a:rPr>
                                                      <m:t>𝑇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sz="1500">
                                                    <a:latin typeface="Cambria Math" charset="0"/>
                                                  </a:rPr>
                                                  <m:t>𝑋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func>
                                  </m:e>
                                </m:func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5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500" i="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5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500" b="0" i="1" smtClean="0">
                                            <a:latin typeface="Cambria Math" charset="0"/>
                                          </a:rPr>
                                          <m:t>1+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5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500" b="0" i="1" smtClean="0">
                                                <a:latin typeface="Cambria Math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sz="1500" b="0" i="1" smtClean="0">
                                                <a:latin typeface="Cambria Math" charset="0"/>
                                              </a:rPr>
                                              <m:t>−9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−9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sup>
                                </m:sSubSup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𝑦</m:t>
                                </m:r>
                                <m:sSub>
                                  <m:sSubPr>
                                    <m:ctrlPr>
                                      <a:rPr lang="en-US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=−</m:t>
                                </m:r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5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500" i="0" smtClean="0">
                                        <a:latin typeface="Cambria Math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sz="1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5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500" b="0" i="1" smtClean="0">
                                            <a:latin typeface="Cambria Math" charset="0"/>
                                          </a:rPr>
                                          <m:t>1+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5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500" b="0" i="1" smtClean="0">
                                                <a:latin typeface="Cambria Math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sz="1500" b="0" i="1" smtClean="0">
                                                <a:latin typeface="Cambria Math" charset="0"/>
                                              </a:rPr>
                                              <m:t>−9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smtClean="0">
                                    <a:latin typeface="Cambria Math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2234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  <m:r>
                                  <a:rPr lang="en-US" sz="1500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ℒ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f>
                                  <m:fPr>
                                    <m:ctrlPr>
                                      <a:rPr lang="mr-IN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15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500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sz="1500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500" dirty="0"/>
                        </a:p>
                        <a:p>
                          <a:endParaRPr lang="en-US" sz="15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15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a:fld id="{825F15A7-03F4-43D7-82C5-3E23DA2F108C}" type="mathplaceholder">
                                  <a:rPr lang="en-US" sz="1500" i="1" smtClean="0">
                                    <a:latin typeface="Cambria Math" charset="0"/>
                                  </a:rPr>
                                  <a:t>Type equation here.</a:t>
                                </a:fld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2351645"/>
                  </p:ext>
                </p:extLst>
              </p:nvPr>
            </p:nvGraphicFramePr>
            <p:xfrm>
              <a:off x="1103025" y="983807"/>
              <a:ext cx="8133418" cy="499974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95173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711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528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0528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dirty="0"/>
                            <a:t>Variables</a:t>
                          </a:r>
                          <a:endParaRPr lang="en-US" sz="1500" b="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derivatives</a:t>
                          </a:r>
                          <a:endParaRPr lang="en-US" sz="15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>
                              <a:latin typeface="Karla" charset="0"/>
                              <a:ea typeface="Karla" charset="0"/>
                              <a:cs typeface="Karla" charset="0"/>
                            </a:rPr>
                            <a:t>Value of</a:t>
                          </a:r>
                          <a:r>
                            <a:rPr lang="en-US" sz="1500" baseline="0" dirty="0">
                              <a:latin typeface="Karla" charset="0"/>
                              <a:ea typeface="Karla" charset="0"/>
                              <a:cs typeface="Karla" charset="0"/>
                            </a:rPr>
                            <a:t> the variable</a:t>
                          </a:r>
                          <a:endParaRPr lang="en-US" sz="1500" dirty="0">
                            <a:latin typeface="Karla" charset="0"/>
                            <a:ea typeface="Karla" charset="0"/>
                            <a:cs typeface="Karla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>
                              <a:latin typeface="Karla" charset="0"/>
                              <a:ea typeface="Karla" charset="0"/>
                              <a:cs typeface="Karla" charset="0"/>
                            </a:rPr>
                            <a:t>Value of the partial derivative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60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29" t="-104762" r="-176395" b="-74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8710" t="-104762" r="-231452" b="-74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50350" t="-104762" r="-100699" b="-74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500" b="0" dirty="0"/>
                            <a:t>-3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63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29" t="-195455" r="-176395" b="-606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8710" t="-195455" r="-231452" b="-606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50350" t="-195455" r="-100699" b="-606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52817" t="-195455" r="-1408" b="-606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3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29" t="-288889" r="-176395" b="-4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8710" t="-288889" r="-231452" b="-4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50350" t="-288889" r="-100699" b="-4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3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29" t="-350000" r="-176395" b="-34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8710" t="-350000" r="-231452" b="-34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50350" t="-350000" r="-100699" b="-34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52817" t="-350000" r="-1408" b="-34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7717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29" t="-368852" r="-176395" b="-181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8710" t="-368852" r="-231452" b="-181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50350" t="-368852" r="-100699" b="-181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52817" t="-368852" r="-1408" b="-1819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64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29" t="-635556" r="-176395" b="-1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8710" t="-635556" r="-231452" b="-1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50350" t="-635556" r="-100699" b="-1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52817" t="-635556" r="-1408" b="-1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8265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29" t="-509231" r="-176395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5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52817" t="-509231" r="-1408" b="-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Down Arrow 5"/>
          <p:cNvSpPr/>
          <p:nvPr/>
        </p:nvSpPr>
        <p:spPr>
          <a:xfrm flipV="1">
            <a:off x="10877857" y="1334784"/>
            <a:ext cx="742122" cy="3962400"/>
          </a:xfrm>
          <a:prstGeom prst="downArrow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rot="5400000">
            <a:off x="8724446" y="3085152"/>
            <a:ext cx="3480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Store all these values</a:t>
            </a:r>
          </a:p>
        </p:txBody>
      </p:sp>
      <p:sp>
        <p:nvSpPr>
          <p:cNvPr id="7" name="Down Arrow 6"/>
          <p:cNvSpPr/>
          <p:nvPr/>
        </p:nvSpPr>
        <p:spPr>
          <a:xfrm>
            <a:off x="9548490" y="1428629"/>
            <a:ext cx="742122" cy="4041913"/>
          </a:xfrm>
          <a:prstGeom prst="downArrow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8E8CD7-0F30-FD4E-A526-D19BCFFE10F8}"/>
              </a:ext>
            </a:extLst>
          </p:cNvPr>
          <p:cNvSpPr txBox="1"/>
          <p:nvPr/>
        </p:nvSpPr>
        <p:spPr>
          <a:xfrm rot="5400000">
            <a:off x="6623332" y="7022688"/>
            <a:ext cx="10454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342900"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Multiply as needed </a:t>
            </a:r>
          </a:p>
        </p:txBody>
      </p:sp>
    </p:spTree>
    <p:extLst>
      <p:ext uri="{BB962C8B-B14F-4D97-AF65-F5344CB8AC3E}">
        <p14:creationId xmlns:p14="http://schemas.microsoft.com/office/powerpoint/2010/main" val="1234255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A20F39-88C4-864A-B986-D5ED20F77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34" y="0"/>
            <a:ext cx="935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60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2FA381-EB06-A442-9E6E-7F06C2E81907}"/>
              </a:ext>
            </a:extLst>
          </p:cNvPr>
          <p:cNvGrpSpPr/>
          <p:nvPr/>
        </p:nvGrpSpPr>
        <p:grpSpPr>
          <a:xfrm>
            <a:off x="664265" y="877957"/>
            <a:ext cx="10863470" cy="5102086"/>
            <a:chOff x="3164649" y="274320"/>
            <a:chExt cx="4786683" cy="246053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6230E66-23D6-F24A-AAAD-43CF59A263AF}"/>
                </a:ext>
              </a:extLst>
            </p:cNvPr>
            <p:cNvGrpSpPr/>
            <p:nvPr/>
          </p:nvGrpSpPr>
          <p:grpSpPr>
            <a:xfrm>
              <a:off x="3241431" y="326379"/>
              <a:ext cx="4624226" cy="2408479"/>
              <a:chOff x="3247610" y="154446"/>
              <a:chExt cx="4624226" cy="240847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EA20F39-88C4-864A-B986-D5ED20F777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571" t="30290" r="7156" b="13369"/>
              <a:stretch/>
            </p:blipFill>
            <p:spPr>
              <a:xfrm>
                <a:off x="3247610" y="154446"/>
                <a:ext cx="4624226" cy="2408479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026" name="Picture 2" descr="photo montage effect ofpelo-rubio-hombre-peluca 7033">
                <a:extLst>
                  <a:ext uri="{FF2B5EF4-FFF2-40B4-BE49-F238E27FC236}">
                    <a16:creationId xmlns:a16="http://schemas.microsoft.com/office/drawing/2014/main" id="{601AC637-A544-624B-927D-A409EA6AEF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4340" b="59141" l="39504" r="60661">
                            <a14:foregroundMark x1="59669" y1="57075" x2="59504" y2="58506"/>
                            <a14:foregroundMark x1="59174" y1="54372" x2="59669" y2="56280"/>
                            <a14:foregroundMark x1="48926" y1="35612" x2="52727" y2="35453"/>
                            <a14:foregroundMark x1="46281" y1="59300" x2="54711" y2="58824"/>
                            <a14:foregroundMark x1="58182" y1="52305" x2="60661" y2="562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86" t="31543" r="37716" b="37781"/>
              <a:stretch/>
            </p:blipFill>
            <p:spPr bwMode="auto">
              <a:xfrm>
                <a:off x="5222473" y="670104"/>
                <a:ext cx="202144" cy="262831"/>
              </a:xfrm>
              <a:prstGeom prst="rect">
                <a:avLst/>
              </a:prstGeom>
              <a:noFill/>
              <a:effectLst>
                <a:softEdge rad="635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 descr="Pin on Harvard and Beyond">
              <a:extLst>
                <a:ext uri="{FF2B5EF4-FFF2-40B4-BE49-F238E27FC236}">
                  <a16:creationId xmlns:a16="http://schemas.microsoft.com/office/drawing/2014/main" id="{86B36B55-741F-B642-B4B9-DB5C886DB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000" b="92889" l="9667" r="90000">
                          <a14:foregroundMark x1="21000" y1="12111" x2="80833" y2="12444"/>
                          <a14:foregroundMark x1="72500" y1="6556" x2="79000" y2="32000"/>
                          <a14:foregroundMark x1="79000" y1="32000" x2="75167" y2="83667"/>
                          <a14:foregroundMark x1="75167" y1="83667" x2="35000" y2="74444"/>
                          <a14:foregroundMark x1="35000" y1="74444" x2="30833" y2="57333"/>
                          <a14:foregroundMark x1="15500" y1="92556" x2="53333" y2="92889"/>
                          <a14:foregroundMark x1="53333" y1="92889" x2="83167" y2="91889"/>
                          <a14:foregroundMark x1="19167" y1="78222" x2="16833" y2="30222"/>
                          <a14:foregroundMark x1="10667" y1="4667" x2="10667" y2="4667"/>
                          <a14:foregroundMark x1="11167" y1="4000" x2="11167" y2="4000"/>
                          <a14:foregroundMark x1="19667" y1="4667" x2="23833" y2="5000"/>
                          <a14:foregroundMark x1="84500" y1="56222" x2="84500" y2="53778"/>
                          <a14:foregroundMark x1="84500" y1="55444" x2="84167" y2="51111"/>
                          <a14:foregroundMark x1="9667" y1="4222" x2="14667" y2="4444"/>
                          <a14:foregroundMark x1="82000" y1="4444" x2="84833" y2="4667"/>
                          <a14:foregroundMark x1="83167" y1="5222" x2="85000" y2="4444"/>
                        </a14:backgroundRemoval>
                      </a14:imgEffect>
                      <a14:imgEffect>
                        <a14:artisticCemen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1402" y="291209"/>
              <a:ext cx="579930" cy="921038"/>
            </a:xfrm>
            <a:prstGeom prst="rect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Pin on Harvard and Beyond">
              <a:extLst>
                <a:ext uri="{FF2B5EF4-FFF2-40B4-BE49-F238E27FC236}">
                  <a16:creationId xmlns:a16="http://schemas.microsoft.com/office/drawing/2014/main" id="{CF5D140E-3319-0342-8ECC-EC25BD5C6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2889" l="9667" r="90000">
                          <a14:foregroundMark x1="21000" y1="12111" x2="80833" y2="12444"/>
                          <a14:foregroundMark x1="72500" y1="6556" x2="79000" y2="32000"/>
                          <a14:foregroundMark x1="79000" y1="32000" x2="75167" y2="83667"/>
                          <a14:foregroundMark x1="75167" y1="83667" x2="35000" y2="74444"/>
                          <a14:foregroundMark x1="35000" y1="74444" x2="30833" y2="57333"/>
                          <a14:foregroundMark x1="15500" y1="92556" x2="53333" y2="92889"/>
                          <a14:foregroundMark x1="53333" y1="92889" x2="83167" y2="91889"/>
                          <a14:foregroundMark x1="19167" y1="78222" x2="16833" y2="30222"/>
                          <a14:foregroundMark x1="10667" y1="4667" x2="10667" y2="4667"/>
                          <a14:foregroundMark x1="11167" y1="4000" x2="11167" y2="4000"/>
                          <a14:foregroundMark x1="19667" y1="4667" x2="23833" y2="5000"/>
                          <a14:foregroundMark x1="84500" y1="56222" x2="84500" y2="53778"/>
                          <a14:foregroundMark x1="84500" y1="55444" x2="84167" y2="51111"/>
                          <a14:foregroundMark x1="9667" y1="4222" x2="14667" y2="4444"/>
                          <a14:foregroundMark x1="82000" y1="4444" x2="84833" y2="4667"/>
                          <a14:foregroundMark x1="83167" y1="5222" x2="85000" y2="4444"/>
                        </a14:backgroundRemoval>
                      </a14:imgEffect>
                      <a14:imgEffect>
                        <a14:artisticCemen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4649" y="291209"/>
              <a:ext cx="579930" cy="921038"/>
            </a:xfrm>
            <a:prstGeom prst="rect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arvard Veritas Seal Banner">
              <a:extLst>
                <a:ext uri="{FF2B5EF4-FFF2-40B4-BE49-F238E27FC236}">
                  <a16:creationId xmlns:a16="http://schemas.microsoft.com/office/drawing/2014/main" id="{07F55A72-1509-AC41-9A21-206A743A5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alphaModFix/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10400" y1="41455" x2="10400" y2="41455"/>
                          <a14:foregroundMark x1="23200" y1="40364" x2="23200" y2="40364"/>
                          <a14:foregroundMark x1="35600" y1="33455" x2="35600" y2="33455"/>
                          <a14:foregroundMark x1="47400" y1="25818" x2="47400" y2="25818"/>
                          <a14:foregroundMark x1="58800" y1="31273" x2="58800" y2="31273"/>
                          <a14:foregroundMark x1="71600" y1="34545" x2="71600" y2="34545"/>
                          <a14:foregroundMark x1="82800" y1="36727" x2="82800" y2="36727"/>
                          <a14:backgroundMark x1="27200" y1="35273" x2="27200" y2="35273"/>
                          <a14:backgroundMark x1="94000" y1="35273" x2="94000" y2="35273"/>
                          <a14:backgroundMark x1="38400" y1="23273" x2="38400" y2="23273"/>
                          <a14:backgroundMark x1="38400" y1="23636" x2="38400" y2="23636"/>
                          <a14:backgroundMark x1="50000" y1="25091" x2="50000" y2="25091"/>
                          <a14:backgroundMark x1="60800" y1="32000" x2="60800" y2="32000"/>
                          <a14:backgroundMark x1="60800" y1="29455" x2="60800" y2="29455"/>
                          <a14:backgroundMark x1="13000" y1="34545" x2="13000" y2="34545"/>
                          <a14:backgroundMark x1="25800" y1="34182" x2="25800" y2="34182"/>
                          <a14:backgroundMark x1="36600" y1="76727" x2="59800" y2="77455"/>
                          <a14:backgroundMark x1="38800" y1="62545" x2="63200" y2="65455"/>
                          <a14:backgroundMark x1="49000" y1="49818" x2="52400" y2="64727"/>
                        </a14:backgroundRemoval>
                      </a14:imgEffect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726" y="274320"/>
              <a:ext cx="1216856" cy="513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Facebook">
              <a:extLst>
                <a:ext uri="{FF2B5EF4-FFF2-40B4-BE49-F238E27FC236}">
                  <a16:creationId xmlns:a16="http://schemas.microsoft.com/office/drawing/2014/main" id="{4E60C7E6-FC2F-C04D-9300-1972C9FC3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125" b="96250" l="10000" r="90000">
                          <a14:foregroundMark x1="22222" y1="14375" x2="54444" y2="14375"/>
                          <a14:foregroundMark x1="54444" y1="14375" x2="74444" y2="12500"/>
                          <a14:foregroundMark x1="27222" y1="20000" x2="55556" y2="20625"/>
                          <a14:foregroundMark x1="55556" y1="20625" x2="78889" y2="18750"/>
                          <a14:foregroundMark x1="46667" y1="91250" x2="56111" y2="90625"/>
                          <a14:foregroundMark x1="56667" y1="25000" x2="76111" y2="25000"/>
                          <a14:foregroundMark x1="47222" y1="96250" x2="63889" y2="86250"/>
                          <a14:foregroundMark x1="22778" y1="10625" x2="44444" y2="20000"/>
                          <a14:foregroundMark x1="44444" y1="20000" x2="55556" y2="17500"/>
                          <a14:foregroundMark x1="20000" y1="23125" x2="50556" y2="19375"/>
                          <a14:foregroundMark x1="50556" y1="19375" x2="62222" y2="14375"/>
                          <a14:foregroundMark x1="35000" y1="10625" x2="58889" y2="10625"/>
                          <a14:foregroundMark x1="58889" y1="10625" x2="80556" y2="8125"/>
                          <a14:foregroundMark x1="80556" y1="8125" x2="82778" y2="2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565" y="1364566"/>
              <a:ext cx="417528" cy="371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DATA-SHACK PROGRAM - Data Science">
              <a:extLst>
                <a:ext uri="{FF2B5EF4-FFF2-40B4-BE49-F238E27FC236}">
                  <a16:creationId xmlns:a16="http://schemas.microsoft.com/office/drawing/2014/main" id="{F08E75CB-820D-1D4B-88FA-2AA2F8EA0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889" b="99556" l="4444" r="94667">
                          <a14:foregroundMark x1="54222" y1="43556" x2="37778" y2="58667"/>
                          <a14:foregroundMark x1="37778" y1="58667" x2="69778" y2="62222"/>
                          <a14:foregroundMark x1="69778" y1="62222" x2="78667" y2="40889"/>
                          <a14:foregroundMark x1="78667" y1="40889" x2="67111" y2="15111"/>
                          <a14:foregroundMark x1="67111" y1="15111" x2="45944" y2="13866"/>
                          <a14:foregroundMark x1="43485" y1="14848" x2="32889" y2="26667"/>
                          <a14:foregroundMark x1="32889" y1="26667" x2="32889" y2="30222"/>
                          <a14:foregroundMark x1="30667" y1="31111" x2="55556" y2="31556"/>
                          <a14:foregroundMark x1="65778" y1="25778" x2="49333" y2="32889"/>
                          <a14:foregroundMark x1="49333" y1="32889" x2="65333" y2="23111"/>
                          <a14:foregroundMark x1="65333" y1="23111" x2="65333" y2="23111"/>
                          <a14:foregroundMark x1="62222" y1="32444" x2="53333" y2="32000"/>
                          <a14:foregroundMark x1="20889" y1="80000" x2="56000" y2="88000"/>
                          <a14:foregroundMark x1="56000" y1="88000" x2="73778" y2="86222"/>
                          <a14:foregroundMark x1="73778" y1="86222" x2="79111" y2="80000"/>
                          <a14:foregroundMark x1="78667" y1="80000" x2="57681" y2="97758"/>
                          <a14:foregroundMark x1="13947" y1="52457" x2="11111" y2="37333"/>
                          <a14:foregroundMark x1="17778" y1="72889" x2="14830" y2="57166"/>
                          <a14:foregroundMark x1="9935" y1="48790" x2="8444" y2="35556"/>
                          <a14:foregroundMark x1="12000" y1="67111" x2="10156" y2="50747"/>
                          <a14:foregroundMark x1="21333" y1="14667" x2="36889" y2="8889"/>
                          <a14:foregroundMark x1="52164" y1="7954" x2="58667" y2="7556"/>
                          <a14:foregroundMark x1="36889" y1="8889" x2="46340" y2="8311"/>
                          <a14:foregroundMark x1="58667" y1="7556" x2="76889" y2="14667"/>
                          <a14:foregroundMark x1="76889" y1="14667" x2="87556" y2="31111"/>
                          <a14:foregroundMark x1="87556" y1="31111" x2="89323" y2="51883"/>
                          <a14:foregroundMark x1="84667" y1="58108" x2="64889" y2="84000"/>
                          <a14:foregroundMark x1="88058" y1="53669" x2="87063" y2="54972"/>
                          <a14:foregroundMark x1="64889" y1="84000" x2="55556" y2="84889"/>
                          <a14:foregroundMark x1="92444" y1="35111" x2="95111" y2="45333"/>
                          <a14:foregroundMark x1="94222" y1="64000" x2="94222" y2="64000"/>
                          <a14:foregroundMark x1="17333" y1="80444" x2="29314" y2="71556"/>
                          <a14:foregroundMark x1="8889" y1="68000" x2="4444" y2="61333"/>
                          <a14:foregroundMark x1="56889" y1="58222" x2="55556" y2="48444"/>
                          <a14:foregroundMark x1="54667" y1="50222" x2="54667" y2="56889"/>
                          <a14:foregroundMark x1="26667" y1="87111" x2="63111" y2="90667"/>
                          <a14:foregroundMark x1="74222" y1="83556" x2="82222" y2="70222"/>
                          <a14:backgroundMark x1="58667" y1="99111" x2="56444" y2="99556"/>
                          <a14:backgroundMark x1="56444" y1="99111" x2="55556" y2="98667"/>
                          <a14:backgroundMark x1="57778" y1="97778" x2="53333" y2="99556"/>
                          <a14:backgroundMark x1="19111" y1="54667" x2="19111" y2="54667"/>
                          <a14:backgroundMark x1="29333" y1="71111" x2="29333" y2="71111"/>
                          <a14:backgroundMark x1="29333" y1="71111" x2="29333" y2="71111"/>
                          <a14:backgroundMark x1="29333" y1="71111" x2="29333" y2="71111"/>
                          <a14:backgroundMark x1="28444" y1="68889" x2="28444" y2="68889"/>
                          <a14:backgroundMark x1="29333" y1="71111" x2="29333" y2="71111"/>
                          <a14:backgroundMark x1="30222" y1="73333" x2="28889" y2="68889"/>
                          <a14:backgroundMark x1="30667" y1="68889" x2="30667" y2="71556"/>
                          <a14:backgroundMark x1="15556" y1="54667" x2="13333" y2="55111"/>
                          <a14:backgroundMark x1="15556" y1="30667" x2="16889" y2="30667"/>
                          <a14:backgroundMark x1="46667" y1="8000" x2="49778" y2="10222"/>
                          <a14:backgroundMark x1="85778" y1="54667" x2="86222" y2="55111"/>
                          <a14:backgroundMark x1="86222" y1="55111" x2="86667" y2="57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7743" y="1414284"/>
              <a:ext cx="351692" cy="371136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E8903E7-B6D4-7542-856D-45B2035780A0}"/>
              </a:ext>
            </a:extLst>
          </p:cNvPr>
          <p:cNvSpPr txBox="1"/>
          <p:nvPr/>
        </p:nvSpPr>
        <p:spPr>
          <a:xfrm>
            <a:off x="3819611" y="4764099"/>
            <a:ext cx="39193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650963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Revisited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49292" y="1479897"/>
            <a:ext cx="11852982" cy="1032810"/>
            <a:chOff x="0" y="4778909"/>
            <a:chExt cx="11852982" cy="1032810"/>
          </a:xfrm>
        </p:grpSpPr>
        <p:grpSp>
          <p:nvGrpSpPr>
            <p:cNvPr id="21" name="Group 20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4" name="Group 23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7" name="Straight Arrow Connector 26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2412720" y="3498483"/>
                      <a:ext cx="15604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560492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9" name="Straight Arrow Connector 28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Rectangle 29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2" name="Straight Arrow Connector 31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2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34" name="Straight Arrow Connector 33"/>
                <p:cNvCxnSpPr/>
                <p:nvPr/>
              </p:nvCxnSpPr>
              <p:spPr>
                <a:xfrm flipV="1">
                  <a:off x="4064053" y="3697793"/>
                  <a:ext cx="229852" cy="96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22" name="Straight Arrow Connector 21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933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Revisited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49292" y="1479897"/>
            <a:ext cx="11852982" cy="1032810"/>
            <a:chOff x="0" y="4778909"/>
            <a:chExt cx="11852982" cy="1032810"/>
          </a:xfrm>
        </p:grpSpPr>
        <p:grpSp>
          <p:nvGrpSpPr>
            <p:cNvPr id="21" name="Group 20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101639" b="-1573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4" name="Group 23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7" name="Straight Arrow Connector 26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2412720" y="3498483"/>
                      <a:ext cx="15604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560492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9" name="Straight Arrow Connector 28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Rectangle 29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2" name="Straight Arrow Connector 31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2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34" name="Straight Arrow Connector 33"/>
                <p:cNvCxnSpPr/>
                <p:nvPr/>
              </p:nvCxnSpPr>
              <p:spPr>
                <a:xfrm flipV="1">
                  <a:off x="4064053" y="3697793"/>
                  <a:ext cx="229852" cy="96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22" name="Straight Arrow Connector 21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9A7CD3-D150-8E4E-9D85-F0654DED03BC}"/>
                  </a:ext>
                </a:extLst>
              </p:cNvPr>
              <p:cNvSpPr txBox="1"/>
              <p:nvPr/>
            </p:nvSpPr>
            <p:spPr>
              <a:xfrm>
                <a:off x="8260272" y="333444"/>
                <a:ext cx="35425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log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(1−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9A7CD3-D150-8E4E-9D85-F0654DED0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272" y="333444"/>
                <a:ext cx="3542508" cy="276999"/>
              </a:xfrm>
              <a:prstGeom prst="rect">
                <a:avLst/>
              </a:prstGeom>
              <a:blipFill>
                <a:blip r:embed="rId6"/>
                <a:stretch>
                  <a:fillRect l="-1071" t="-9091" r="-1786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226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Revisited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49292" y="1479897"/>
            <a:ext cx="11852982" cy="1032810"/>
            <a:chOff x="0" y="4778909"/>
            <a:chExt cx="11852982" cy="1032810"/>
          </a:xfrm>
        </p:grpSpPr>
        <p:grpSp>
          <p:nvGrpSpPr>
            <p:cNvPr id="21" name="Group 20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101639" b="-1573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4" name="Group 23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7" name="Straight Arrow Connector 26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2412720" y="3498483"/>
                      <a:ext cx="15604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560492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9" name="Straight Arrow Connector 28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Rectangle 29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2" name="Straight Arrow Connector 31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2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34" name="Straight Arrow Connector 33"/>
                <p:cNvCxnSpPr/>
                <p:nvPr/>
              </p:nvCxnSpPr>
              <p:spPr>
                <a:xfrm flipV="1">
                  <a:off x="4064053" y="3697793"/>
                  <a:ext cx="229852" cy="96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22" name="Straight Arrow Connector 21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653666" y="3180866"/>
                <a:ext cx="1010884" cy="72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mr-I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666" y="3180866"/>
                <a:ext cx="1010884" cy="729430"/>
              </a:xfrm>
              <a:prstGeom prst="rect">
                <a:avLst/>
              </a:prstGeom>
              <a:blipFill>
                <a:blip r:embed="rId6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8542285" y="3998078"/>
                <a:ext cx="3614018" cy="665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2400" b="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285" y="3998078"/>
                <a:ext cx="3614018" cy="665695"/>
              </a:xfrm>
              <a:prstGeom prst="rect">
                <a:avLst/>
              </a:prstGeom>
              <a:blipFill>
                <a:blip r:embed="rId7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D46CD2AA-9195-6B42-AF16-53A972C54418}"/>
              </a:ext>
            </a:extLst>
          </p:cNvPr>
          <p:cNvSpPr/>
          <p:nvPr/>
        </p:nvSpPr>
        <p:spPr>
          <a:xfrm>
            <a:off x="8697146" y="3036225"/>
            <a:ext cx="3015242" cy="1637362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7E4BC4A-7708-8642-8394-D55681671DAE}"/>
                  </a:ext>
                </a:extLst>
              </p:cNvPr>
              <p:cNvSpPr txBox="1"/>
              <p:nvPr/>
            </p:nvSpPr>
            <p:spPr>
              <a:xfrm>
                <a:off x="8260272" y="323170"/>
                <a:ext cx="35425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log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(1−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7E4BC4A-7708-8642-8394-D55681671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272" y="323170"/>
                <a:ext cx="3542508" cy="276999"/>
              </a:xfrm>
              <a:prstGeom prst="rect">
                <a:avLst/>
              </a:prstGeom>
              <a:blipFill>
                <a:blip r:embed="rId8"/>
                <a:stretch>
                  <a:fillRect l="-1071" t="-8696" r="-178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805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Revisited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49292" y="1479897"/>
            <a:ext cx="11852982" cy="1032810"/>
            <a:chOff x="0" y="4778909"/>
            <a:chExt cx="11852982" cy="1032810"/>
          </a:xfrm>
        </p:grpSpPr>
        <p:grpSp>
          <p:nvGrpSpPr>
            <p:cNvPr id="21" name="Group 20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101639" b="-1573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4" name="Group 23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7" name="Straight Arrow Connector 26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2412720" y="3498483"/>
                      <a:ext cx="15604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560492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9" name="Straight Arrow Connector 28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Rectangle 29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2" name="Straight Arrow Connector 31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2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34" name="Straight Arrow Connector 33"/>
                <p:cNvCxnSpPr/>
                <p:nvPr/>
              </p:nvCxnSpPr>
              <p:spPr>
                <a:xfrm flipV="1">
                  <a:off x="4064053" y="3697793"/>
                  <a:ext cx="229852" cy="96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22" name="Straight Arrow Connector 21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653666" y="3180866"/>
                <a:ext cx="1010884" cy="72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mr-I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666" y="3180866"/>
                <a:ext cx="1010884" cy="729430"/>
              </a:xfrm>
              <a:prstGeom prst="rect">
                <a:avLst/>
              </a:prstGeom>
              <a:blipFill>
                <a:blip r:embed="rId6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199078" y="3103064"/>
                <a:ext cx="1179931" cy="675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num>
                      <m:den>
                        <m:r>
                          <a:rPr lang="mr-I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mr-IN" sz="2400" b="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den>
                    </m:f>
                  </m:oMath>
                </a14:m>
                <a:endParaRPr lang="en-US" sz="2400" b="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078" y="3103064"/>
                <a:ext cx="1179931" cy="675954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908474" y="3987015"/>
                <a:ext cx="3291179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num>
                        <m:den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)(1−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474" y="3987015"/>
                <a:ext cx="3291179" cy="619016"/>
              </a:xfrm>
              <a:prstGeom prst="rect">
                <a:avLst/>
              </a:prstGeom>
              <a:blipFill>
                <a:blip r:embed="rId8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8542285" y="3998078"/>
                <a:ext cx="3614018" cy="665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2400" b="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285" y="3998078"/>
                <a:ext cx="3614018" cy="665695"/>
              </a:xfrm>
              <a:prstGeom prst="rect">
                <a:avLst/>
              </a:prstGeom>
              <a:blipFill>
                <a:blip r:embed="rId9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56957D4E-96E5-C74A-9B64-1E1D24502143}"/>
              </a:ext>
            </a:extLst>
          </p:cNvPr>
          <p:cNvSpPr/>
          <p:nvPr/>
        </p:nvSpPr>
        <p:spPr>
          <a:xfrm>
            <a:off x="5268018" y="3027746"/>
            <a:ext cx="2439196" cy="1637362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46CD2AA-9195-6B42-AF16-53A972C54418}"/>
              </a:ext>
            </a:extLst>
          </p:cNvPr>
          <p:cNvSpPr/>
          <p:nvPr/>
        </p:nvSpPr>
        <p:spPr>
          <a:xfrm>
            <a:off x="8697146" y="3036225"/>
            <a:ext cx="3015242" cy="1637362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43DB5D3-4315-CA47-9F69-A20A64F75E82}"/>
              </a:ext>
            </a:extLst>
          </p:cNvPr>
          <p:cNvCxnSpPr>
            <a:cxnSpLocks/>
          </p:cNvCxnSpPr>
          <p:nvPr/>
        </p:nvCxnSpPr>
        <p:spPr>
          <a:xfrm flipH="1">
            <a:off x="7780653" y="3853706"/>
            <a:ext cx="836948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F7686D-6B56-8842-9961-D8E1E7B802A8}"/>
                  </a:ext>
                </a:extLst>
              </p:cNvPr>
              <p:cNvSpPr txBox="1"/>
              <p:nvPr/>
            </p:nvSpPr>
            <p:spPr>
              <a:xfrm>
                <a:off x="8260272" y="323170"/>
                <a:ext cx="35425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log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(1−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F7686D-6B56-8842-9961-D8E1E7B80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272" y="323170"/>
                <a:ext cx="3542508" cy="276999"/>
              </a:xfrm>
              <a:prstGeom prst="rect">
                <a:avLst/>
              </a:prstGeom>
              <a:blipFill>
                <a:blip r:embed="rId7"/>
                <a:stretch>
                  <a:fillRect l="-1071" t="-8696" r="-178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948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Revisited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49292" y="1479897"/>
            <a:ext cx="11852982" cy="1032810"/>
            <a:chOff x="0" y="4778909"/>
            <a:chExt cx="11852982" cy="1032810"/>
          </a:xfrm>
        </p:grpSpPr>
        <p:grpSp>
          <p:nvGrpSpPr>
            <p:cNvPr id="21" name="Group 20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101639" b="-1573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4" name="Group 23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7" name="Straight Arrow Connector 26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2412720" y="3498483"/>
                      <a:ext cx="15604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560492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9" name="Straight Arrow Connector 28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Rectangle 29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2" name="Straight Arrow Connector 31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2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34" name="Straight Arrow Connector 33"/>
                <p:cNvCxnSpPr/>
                <p:nvPr/>
              </p:nvCxnSpPr>
              <p:spPr>
                <a:xfrm flipV="1">
                  <a:off x="4064053" y="3697793"/>
                  <a:ext cx="229852" cy="96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22" name="Straight Arrow Connector 21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653666" y="3180866"/>
                <a:ext cx="1010884" cy="72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mr-I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666" y="3180866"/>
                <a:ext cx="1010884" cy="729430"/>
              </a:xfrm>
              <a:prstGeom prst="rect">
                <a:avLst/>
              </a:prstGeom>
              <a:blipFill>
                <a:blip r:embed="rId6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199078" y="3103064"/>
                <a:ext cx="1179931" cy="675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num>
                      <m:den>
                        <m:r>
                          <a:rPr lang="mr-I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mr-IN" sz="2400" b="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den>
                    </m:f>
                  </m:oMath>
                </a14:m>
                <a:endParaRPr lang="en-US" sz="2400" b="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078" y="3103064"/>
                <a:ext cx="1179931" cy="675954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442533" y="3103064"/>
                <a:ext cx="1553494" cy="680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num>
                      <m:den>
                        <m:r>
                          <a:rPr lang="mr-I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mr-IN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mr-IN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den>
                    </m:f>
                  </m:oMath>
                </a14:m>
                <a:endParaRPr lang="en-US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533" y="3103064"/>
                <a:ext cx="1553494" cy="680314"/>
              </a:xfrm>
              <a:prstGeom prst="rect">
                <a:avLst/>
              </a:prstGeom>
              <a:blipFill>
                <a:blip r:embed="rId8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908474" y="3987015"/>
                <a:ext cx="3291179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num>
                        <m:den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)(1−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474" y="3987015"/>
                <a:ext cx="3291179" cy="619016"/>
              </a:xfrm>
              <a:prstGeom prst="rect">
                <a:avLst/>
              </a:prstGeom>
              <a:blipFill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8542285" y="3998078"/>
                <a:ext cx="3614018" cy="665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2400" b="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285" y="3998078"/>
                <a:ext cx="3614018" cy="665695"/>
              </a:xfrm>
              <a:prstGeom prst="rect">
                <a:avLst/>
              </a:prstGeom>
              <a:blipFill>
                <a:blip r:embed="rId10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654476" y="3984838"/>
                <a:ext cx="2983257" cy="666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num>
                        <m:den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</m:t>
                      </m:r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476" y="3984838"/>
                <a:ext cx="2983257" cy="666080"/>
              </a:xfrm>
              <a:prstGeom prst="rect">
                <a:avLst/>
              </a:prstGeom>
              <a:blipFill>
                <a:blip r:embed="rId11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2B45B55-1FB2-7C43-A84E-0170F27639BB}"/>
              </a:ext>
            </a:extLst>
          </p:cNvPr>
          <p:cNvSpPr/>
          <p:nvPr/>
        </p:nvSpPr>
        <p:spPr>
          <a:xfrm>
            <a:off x="1936376" y="3026411"/>
            <a:ext cx="2326342" cy="1637362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6957D4E-96E5-C74A-9B64-1E1D24502143}"/>
              </a:ext>
            </a:extLst>
          </p:cNvPr>
          <p:cNvSpPr/>
          <p:nvPr/>
        </p:nvSpPr>
        <p:spPr>
          <a:xfrm>
            <a:off x="5268018" y="3027746"/>
            <a:ext cx="2439196" cy="1637362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17E2652-2252-8045-AA1F-B83132070E3E}"/>
              </a:ext>
            </a:extLst>
          </p:cNvPr>
          <p:cNvCxnSpPr>
            <a:cxnSpLocks/>
          </p:cNvCxnSpPr>
          <p:nvPr/>
        </p:nvCxnSpPr>
        <p:spPr>
          <a:xfrm flipH="1">
            <a:off x="4326722" y="3854906"/>
            <a:ext cx="836948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46CD2AA-9195-6B42-AF16-53A972C54418}"/>
              </a:ext>
            </a:extLst>
          </p:cNvPr>
          <p:cNvSpPr/>
          <p:nvPr/>
        </p:nvSpPr>
        <p:spPr>
          <a:xfrm>
            <a:off x="8697146" y="3036225"/>
            <a:ext cx="3015242" cy="1637362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43DB5D3-4315-CA47-9F69-A20A64F75E82}"/>
              </a:ext>
            </a:extLst>
          </p:cNvPr>
          <p:cNvCxnSpPr>
            <a:cxnSpLocks/>
          </p:cNvCxnSpPr>
          <p:nvPr/>
        </p:nvCxnSpPr>
        <p:spPr>
          <a:xfrm flipH="1">
            <a:off x="7780653" y="3853706"/>
            <a:ext cx="836948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D7F25B0-89B5-0048-8AA5-C851488DDF4D}"/>
                  </a:ext>
                </a:extLst>
              </p:cNvPr>
              <p:cNvSpPr txBox="1"/>
              <p:nvPr/>
            </p:nvSpPr>
            <p:spPr>
              <a:xfrm>
                <a:off x="8260272" y="323170"/>
                <a:ext cx="35425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log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(1−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D7F25B0-89B5-0048-8AA5-C851488DD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272" y="323170"/>
                <a:ext cx="3542508" cy="276999"/>
              </a:xfrm>
              <a:prstGeom prst="rect">
                <a:avLst/>
              </a:prstGeom>
              <a:blipFill>
                <a:blip r:embed="rId7"/>
                <a:stretch>
                  <a:fillRect l="-1071" t="-8696" r="-178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1578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Revisited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49292" y="1479897"/>
            <a:ext cx="11852982" cy="1032810"/>
            <a:chOff x="0" y="4778909"/>
            <a:chExt cx="11852982" cy="1032810"/>
          </a:xfrm>
        </p:grpSpPr>
        <p:grpSp>
          <p:nvGrpSpPr>
            <p:cNvPr id="21" name="Group 20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101639" b="-1573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4" name="Group 23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7" name="Straight Arrow Connector 26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2412720" y="3498483"/>
                      <a:ext cx="15604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560492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9" name="Straight Arrow Connector 28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Rectangle 29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2" name="Straight Arrow Connector 31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2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34" name="Straight Arrow Connector 33"/>
                <p:cNvCxnSpPr/>
                <p:nvPr/>
              </p:nvCxnSpPr>
              <p:spPr>
                <a:xfrm flipV="1">
                  <a:off x="4064053" y="3697793"/>
                  <a:ext cx="229852" cy="96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22" name="Straight Arrow Connector 21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653666" y="3180866"/>
                <a:ext cx="1010884" cy="72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mr-I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666" y="3180866"/>
                <a:ext cx="1010884" cy="729430"/>
              </a:xfrm>
              <a:prstGeom prst="rect">
                <a:avLst/>
              </a:prstGeom>
              <a:blipFill>
                <a:blip r:embed="rId6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199078" y="3103064"/>
                <a:ext cx="1179931" cy="675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num>
                      <m:den>
                        <m:r>
                          <a:rPr lang="mr-I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mr-IN" sz="2400" b="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den>
                    </m:f>
                  </m:oMath>
                </a14:m>
                <a:endParaRPr lang="en-US" sz="2400" b="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078" y="3103064"/>
                <a:ext cx="1179931" cy="675954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442533" y="3103064"/>
                <a:ext cx="1553494" cy="680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num>
                      <m:den>
                        <m:r>
                          <a:rPr lang="mr-I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mr-IN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num>
                      <m:den>
                        <m:r>
                          <a:rPr lang="mr-I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mr-IN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mr-I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num>
                      <m:den>
                        <m:r>
                          <a:rPr lang="mr-IN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den>
                    </m:f>
                  </m:oMath>
                </a14:m>
                <a:endParaRPr lang="en-US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533" y="3103064"/>
                <a:ext cx="1553494" cy="680314"/>
              </a:xfrm>
              <a:prstGeom prst="rect">
                <a:avLst/>
              </a:prstGeom>
              <a:blipFill>
                <a:blip r:embed="rId8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908474" y="3987015"/>
                <a:ext cx="3291179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num>
                        <m:den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)(1−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474" y="3987015"/>
                <a:ext cx="3291179" cy="619016"/>
              </a:xfrm>
              <a:prstGeom prst="rect">
                <a:avLst/>
              </a:prstGeom>
              <a:blipFill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8542285" y="3998078"/>
                <a:ext cx="3614018" cy="665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2400" b="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285" y="3998078"/>
                <a:ext cx="3614018" cy="665695"/>
              </a:xfrm>
              <a:prstGeom prst="rect">
                <a:avLst/>
              </a:prstGeom>
              <a:blipFill>
                <a:blip r:embed="rId10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654476" y="3984838"/>
                <a:ext cx="2983257" cy="666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num>
                        <m:den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</m:t>
                      </m:r>
                    </m:oMath>
                  </m:oMathPara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476" y="3984838"/>
                <a:ext cx="2983257" cy="666080"/>
              </a:xfrm>
              <a:prstGeom prst="rect">
                <a:avLst/>
              </a:prstGeom>
              <a:blipFill>
                <a:blip r:embed="rId11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55437" y="4920033"/>
                <a:ext cx="7081249" cy="72943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mr-I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mr-I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den>
                      </m:f>
                      <m:r>
                        <m:rPr>
                          <m:nor/>
                        </m:rPr>
                        <a:rPr lang="mr-IN" sz="2000" dirty="0"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num>
                        <m:den>
                          <m:r>
                            <a:rPr lang="mr-I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den>
                      </m:f>
                      <m:r>
                        <m:rPr>
                          <m:nor/>
                        </m:rPr>
                        <a:rPr lang="mr-IN" sz="2000" dirty="0"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num>
                        <m:den>
                          <m:r>
                            <a:rPr lang="mr-I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den>
                          </m:f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d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437" y="4920033"/>
                <a:ext cx="7081249" cy="729430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868370" y="5848008"/>
                <a:ext cx="7081248" cy="72981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mr-I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0 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mr-I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den>
                      </m:f>
                      <m:r>
                        <m:rPr>
                          <m:nor/>
                        </m:rPr>
                        <a:rPr lang="mr-IN" sz="2000" dirty="0"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num>
                        <m:den>
                          <m:r>
                            <a:rPr lang="mr-I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den>
                      </m:f>
                      <m:r>
                        <m:rPr>
                          <m:nor/>
                        </m:rPr>
                        <a:rPr lang="mr-IN" sz="2000" dirty="0"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num>
                        <m:den>
                          <m:r>
                            <a:rPr lang="mr-I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den>
                          </m:f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d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370" y="5848008"/>
                <a:ext cx="7081248" cy="729815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  <a:ln w="254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2B45B55-1FB2-7C43-A84E-0170F27639BB}"/>
              </a:ext>
            </a:extLst>
          </p:cNvPr>
          <p:cNvSpPr/>
          <p:nvPr/>
        </p:nvSpPr>
        <p:spPr>
          <a:xfrm>
            <a:off x="1936376" y="3026411"/>
            <a:ext cx="2326342" cy="1637362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6957D4E-96E5-C74A-9B64-1E1D24502143}"/>
              </a:ext>
            </a:extLst>
          </p:cNvPr>
          <p:cNvSpPr/>
          <p:nvPr/>
        </p:nvSpPr>
        <p:spPr>
          <a:xfrm>
            <a:off x="5268018" y="3027746"/>
            <a:ext cx="2439196" cy="1637362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17E2652-2252-8045-AA1F-B83132070E3E}"/>
              </a:ext>
            </a:extLst>
          </p:cNvPr>
          <p:cNvCxnSpPr>
            <a:cxnSpLocks/>
          </p:cNvCxnSpPr>
          <p:nvPr/>
        </p:nvCxnSpPr>
        <p:spPr>
          <a:xfrm flipH="1">
            <a:off x="4326722" y="3854906"/>
            <a:ext cx="836948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46CD2AA-9195-6B42-AF16-53A972C54418}"/>
              </a:ext>
            </a:extLst>
          </p:cNvPr>
          <p:cNvSpPr/>
          <p:nvPr/>
        </p:nvSpPr>
        <p:spPr>
          <a:xfrm>
            <a:off x="8697146" y="3036225"/>
            <a:ext cx="3015242" cy="1637362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43DB5D3-4315-CA47-9F69-A20A64F75E82}"/>
              </a:ext>
            </a:extLst>
          </p:cNvPr>
          <p:cNvCxnSpPr>
            <a:cxnSpLocks/>
          </p:cNvCxnSpPr>
          <p:nvPr/>
        </p:nvCxnSpPr>
        <p:spPr>
          <a:xfrm flipH="1">
            <a:off x="7780653" y="3853706"/>
            <a:ext cx="836948" cy="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6AA0C9-CC8B-C24D-97F9-D7C7351A6174}"/>
                  </a:ext>
                </a:extLst>
              </p:cNvPr>
              <p:cNvSpPr txBox="1"/>
              <p:nvPr/>
            </p:nvSpPr>
            <p:spPr>
              <a:xfrm>
                <a:off x="8260272" y="323170"/>
                <a:ext cx="35425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log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(1−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6AA0C9-CC8B-C24D-97F9-D7C7351A6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272" y="323170"/>
                <a:ext cx="3542508" cy="276999"/>
              </a:xfrm>
              <a:prstGeom prst="rect">
                <a:avLst/>
              </a:prstGeom>
              <a:blipFill>
                <a:blip r:embed="rId7"/>
                <a:stretch>
                  <a:fillRect l="-1071" t="-8696" r="-178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07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0D74D-72F7-7C4F-9318-52A13185B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36" y="322729"/>
            <a:ext cx="8390964" cy="1969897"/>
          </a:xfrm>
        </p:spPr>
        <p:txBody>
          <a:bodyPr/>
          <a:lstStyle/>
          <a:p>
            <a:pPr algn="l"/>
            <a:r>
              <a:rPr lang="en-US" u="sng" dirty="0"/>
              <a:t>Exercise: Back-propagation by hand</a:t>
            </a:r>
            <a:br>
              <a:rPr lang="en-US" u="sng" dirty="0"/>
            </a:br>
            <a:br>
              <a:rPr lang="en-US" dirty="0"/>
            </a:br>
            <a:r>
              <a:rPr lang="en-IN" sz="2400" dirty="0">
                <a:solidFill>
                  <a:srgbClr val="222222"/>
                </a:solidFill>
                <a:latin typeface="Open Sans"/>
              </a:rPr>
              <a:t>The aim of this exercise is to perform back-propagation to update the weights of a simple neural network </a:t>
            </a:r>
            <a:br>
              <a:rPr lang="en-IN" sz="2400" dirty="0">
                <a:solidFill>
                  <a:srgbClr val="222222"/>
                </a:solidFill>
                <a:latin typeface="Open Sans"/>
              </a:rPr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dirty="0"/>
            </a:b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9F3B86F-E485-6A49-9FDB-ADE27229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443" y="4142084"/>
            <a:ext cx="7617113" cy="255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D3C407-3E81-D440-AD1E-D3C4C9888340}"/>
                  </a:ext>
                </a:extLst>
              </p:cNvPr>
              <p:cNvSpPr txBox="1"/>
              <p:nvPr/>
            </p:nvSpPr>
            <p:spPr>
              <a:xfrm>
                <a:off x="448236" y="2522726"/>
                <a:ext cx="11743764" cy="1504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Karla" panose="020B0004030503030003" pitchFamily="34" charset="77"/>
                  </a:rPr>
                  <a:t>Build a forward pass of the simple neural network with one hidden layer (see schematic below)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Karla" panose="020B0004030503030003" pitchFamily="34" charset="77"/>
                  </a:rPr>
                  <a:t>Randomly initialize the weights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Karla" panose="020B0004030503030003" pitchFamily="34" charset="77"/>
                  </a:rPr>
                  <a:t>Use the derivatives to update the weights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Karla" panose="020B0004030503030003" pitchFamily="34" charset="77"/>
                  </a:rPr>
                  <a:t>You will need a paper and pen to derive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Karla" panose="020B0004030503030003" pitchFamily="34" charset="77"/>
                  </a:rPr>
                  <a:t> &amp;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latin typeface="Karla" panose="020B0004030503030003" pitchFamily="34" charset="7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D3C407-3E81-D440-AD1E-D3C4C9888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36" y="2522726"/>
                <a:ext cx="11743764" cy="1504771"/>
              </a:xfrm>
              <a:prstGeom prst="rect">
                <a:avLst/>
              </a:prstGeom>
              <a:blipFill>
                <a:blip r:embed="rId3"/>
                <a:stretch>
                  <a:fillRect l="-432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F8A625B-2205-AB4E-8C1E-7C05F2B51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788" y="3125503"/>
            <a:ext cx="4076976" cy="95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14949"/>
      </p:ext>
    </p:extLst>
  </p:cSld>
  <p:clrMapOvr>
    <a:masterClrMapping/>
  </p:clrMapOvr>
</p:sld>
</file>

<file path=ppt/theme/theme1.xml><?xml version="1.0" encoding="utf-8"?>
<a:theme xmlns:a="http://schemas.openxmlformats.org/drawingml/2006/main" name="1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2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Lecture3_Inference_HypothesisTesting</Template>
  <TotalTime>14533</TotalTime>
  <Words>1783</Words>
  <Application>Microsoft Macintosh PowerPoint</Application>
  <PresentationFormat>Widescreen</PresentationFormat>
  <Paragraphs>380</Paragraphs>
  <Slides>27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Cambria Math</vt:lpstr>
      <vt:lpstr>Courier New</vt:lpstr>
      <vt:lpstr>Karla</vt:lpstr>
      <vt:lpstr>Open Sans</vt:lpstr>
      <vt:lpstr>1_GEC_template</vt:lpstr>
      <vt:lpstr>2_GEC_template</vt:lpstr>
      <vt:lpstr>Backpropagation</vt:lpstr>
      <vt:lpstr>Gradient Descent Considerations  </vt:lpstr>
      <vt:lpstr>Logistic Regression Revisited</vt:lpstr>
      <vt:lpstr>Logistic Regression Revisited</vt:lpstr>
      <vt:lpstr>Logistic Regression Revisited</vt:lpstr>
      <vt:lpstr>Logistic Regression Revisited</vt:lpstr>
      <vt:lpstr>Logistic Regression Revisited</vt:lpstr>
      <vt:lpstr>Logistic Regression Revisited</vt:lpstr>
      <vt:lpstr>Exercise: Back-propagation by hand  The aim of this exercise is to perform back-propagation to update the weights of a simple neural network      </vt:lpstr>
      <vt:lpstr>Exercise: Back-propagation by chain rule  The aim of this exercise is to understand how chain rule works using the same simple neural network from the previous exercise     </vt:lpstr>
      <vt:lpstr>PowerPoint Presentation</vt:lpstr>
      <vt:lpstr>PowerPoint Presentation</vt:lpstr>
      <vt:lpstr>Backpropagation (cont.) </vt:lpstr>
      <vt:lpstr>PowerPoint Presentation</vt:lpstr>
      <vt:lpstr>PowerPoint Presentation</vt:lpstr>
      <vt:lpstr>PowerPoint Presentation</vt:lpstr>
      <vt:lpstr>Putting it altogether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Putting it altogether </vt:lpstr>
      <vt:lpstr>Forward mode: Evaluate the derivative at: X={3}, y=1, W=3  </vt:lpstr>
      <vt:lpstr>Backward mode: Evaluate the derivative at: X={3}, y=1, W=3  </vt:lpstr>
      <vt:lpstr>PowerPoint Presentation</vt:lpstr>
      <vt:lpstr>PowerPoint Presentation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Protopapas, Pavlos</cp:lastModifiedBy>
  <cp:revision>452</cp:revision>
  <cp:lastPrinted>2020-06-26T10:40:53Z</cp:lastPrinted>
  <dcterms:created xsi:type="dcterms:W3CDTF">2017-11-02T16:57:55Z</dcterms:created>
  <dcterms:modified xsi:type="dcterms:W3CDTF">2022-02-23T14:15:54Z</dcterms:modified>
</cp:coreProperties>
</file>